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Masters/slideMaster147.xml" ContentType="application/vnd.openxmlformats-officedocument.presentationml.slideMaster+xml"/>
  <Override PartName="/ppt/slideMasters/slideMaster14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3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4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25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6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27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8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29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30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3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32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33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34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35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theme/theme36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37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8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39.xml" ContentType="application/vnd.openxmlformats-officedocument.theme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40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41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42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43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theme/theme44.xml" ContentType="application/vnd.openxmlformats-officedocument.theme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45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theme/theme46.xml" ContentType="application/vnd.openxmlformats-officedocument.theme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47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48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theme/theme49.xml" ContentType="application/vnd.openxmlformats-officedocument.theme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50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theme/theme51.xml" ContentType="application/vnd.openxmlformats-officedocument.theme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theme/theme52.xml" ContentType="application/vnd.openxmlformats-officedocument.theme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theme/theme53.xml" ContentType="application/vnd.openxmlformats-officedocument.theme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theme/theme54.xml" ContentType="application/vnd.openxmlformats-officedocument.theme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theme/theme55.xml" ContentType="application/vnd.openxmlformats-officedocument.theme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theme/theme56.xml" ContentType="application/vnd.openxmlformats-officedocument.theme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theme/theme57.xml" ContentType="application/vnd.openxmlformats-officedocument.theme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theme/theme58.xml" ContentType="application/vnd.openxmlformats-officedocument.theme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theme/theme59.xml" ContentType="application/vnd.openxmlformats-officedocument.theme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theme/theme60.xml" ContentType="application/vnd.openxmlformats-officedocument.theme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61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theme/theme62.xml" ContentType="application/vnd.openxmlformats-officedocument.theme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theme/theme63.xml" ContentType="application/vnd.openxmlformats-officedocument.theme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theme/theme64.xml" ContentType="application/vnd.openxmlformats-officedocument.theme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theme/theme65.xml" ContentType="application/vnd.openxmlformats-officedocument.theme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theme/theme66.xml" ContentType="application/vnd.openxmlformats-officedocument.theme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67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theme/theme68.xml" ContentType="application/vnd.openxmlformats-officedocument.theme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theme/theme69.xml" ContentType="application/vnd.openxmlformats-officedocument.theme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theme/theme70.xml" ContentType="application/vnd.openxmlformats-officedocument.theme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theme/theme71.xml" ContentType="application/vnd.openxmlformats-officedocument.theme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theme/theme72.xml" ContentType="application/vnd.openxmlformats-officedocument.theme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theme/theme73.xml" ContentType="application/vnd.openxmlformats-officedocument.theme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theme/theme74.xml" ContentType="application/vnd.openxmlformats-officedocument.theme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75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theme/theme76.xml" ContentType="application/vnd.openxmlformats-officedocument.theme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theme/theme77.xml" ContentType="application/vnd.openxmlformats-officedocument.theme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theme/theme78.xml" ContentType="application/vnd.openxmlformats-officedocument.theme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theme/theme79.xml" ContentType="application/vnd.openxmlformats-officedocument.theme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theme/theme80.xml" ContentType="application/vnd.openxmlformats-officedocument.theme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theme/theme81.xml" ContentType="application/vnd.openxmlformats-officedocument.theme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theme/theme82.xml" ContentType="application/vnd.openxmlformats-officedocument.theme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theme/theme83.xml" ContentType="application/vnd.openxmlformats-officedocument.theme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theme/theme84.xml" ContentType="application/vnd.openxmlformats-officedocument.theme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theme/theme85.xml" ContentType="application/vnd.openxmlformats-officedocument.theme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86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theme/theme87.xml" ContentType="application/vnd.openxmlformats-officedocument.theme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theme/theme88.xml" ContentType="application/vnd.openxmlformats-officedocument.theme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theme/theme89.xml" ContentType="application/vnd.openxmlformats-officedocument.theme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theme/theme90.xml" ContentType="application/vnd.openxmlformats-officedocument.theme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theme/theme91.xml" ContentType="application/vnd.openxmlformats-officedocument.theme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theme/theme92.xml" ContentType="application/vnd.openxmlformats-officedocument.theme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theme/theme93.xml" ContentType="application/vnd.openxmlformats-officedocument.theme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theme/theme94.xml" ContentType="application/vnd.openxmlformats-officedocument.theme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theme/theme95.xml" ContentType="application/vnd.openxmlformats-officedocument.theme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theme/theme96.xml" ContentType="application/vnd.openxmlformats-officedocument.theme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theme/theme97.xml" ContentType="application/vnd.openxmlformats-officedocument.theme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theme/theme98.xml" ContentType="application/vnd.openxmlformats-officedocument.theme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theme/theme99.xml" ContentType="application/vnd.openxmlformats-officedocument.theme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theme/theme100.xml" ContentType="application/vnd.openxmlformats-officedocument.theme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theme/theme101.xml" ContentType="application/vnd.openxmlformats-officedocument.theme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theme/theme102.xml" ContentType="application/vnd.openxmlformats-officedocument.theme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theme/theme103.xml" ContentType="application/vnd.openxmlformats-officedocument.theme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theme/theme104.xml" ContentType="application/vnd.openxmlformats-officedocument.theme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theme/theme105.xml" ContentType="application/vnd.openxmlformats-officedocument.theme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theme/theme106.xml" ContentType="application/vnd.openxmlformats-officedocument.theme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theme/theme107.xml" ContentType="application/vnd.openxmlformats-officedocument.theme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theme/theme108.xml" ContentType="application/vnd.openxmlformats-officedocument.theme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theme/theme109.xml" ContentType="application/vnd.openxmlformats-officedocument.theme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theme/theme110.xml" ContentType="application/vnd.openxmlformats-officedocument.theme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theme/theme111.xml" ContentType="application/vnd.openxmlformats-officedocument.theme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theme/theme112.xml" ContentType="application/vnd.openxmlformats-officedocument.theme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theme/theme113.xml" ContentType="application/vnd.openxmlformats-officedocument.theme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theme/theme114.xml" ContentType="application/vnd.openxmlformats-officedocument.theme+xml"/>
  <Override PartName="/ppt/theme/theme115.xml" ContentType="application/vnd.openxmlformats-officedocument.theme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theme/theme116.xml" ContentType="application/vnd.openxmlformats-officedocument.theme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theme/theme117.xml" ContentType="application/vnd.openxmlformats-officedocument.theme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theme/theme118.xml" ContentType="application/vnd.openxmlformats-officedocument.theme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theme/theme119.xml" ContentType="application/vnd.openxmlformats-officedocument.theme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theme/theme120.xml" ContentType="application/vnd.openxmlformats-officedocument.theme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theme/theme121.xml" ContentType="application/vnd.openxmlformats-officedocument.theme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theme/theme122.xml" ContentType="application/vnd.openxmlformats-officedocument.theme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theme/theme123.xml" ContentType="application/vnd.openxmlformats-officedocument.theme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theme/theme124.xml" ContentType="application/vnd.openxmlformats-officedocument.theme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theme/theme125.xml" ContentType="application/vnd.openxmlformats-officedocument.theme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theme/theme126.xml" ContentType="application/vnd.openxmlformats-officedocument.theme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theme/theme127.xml" ContentType="application/vnd.openxmlformats-officedocument.theme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theme/theme128.xml" ContentType="application/vnd.openxmlformats-officedocument.theme+xml"/>
  <Override PartName="/ppt/slideLayouts/slideLayout1456.xml" ContentType="application/vnd.openxmlformats-officedocument.presentationml.slideLayout+xml"/>
  <Override PartName="/ppt/theme/theme129.xml" ContentType="application/vnd.openxmlformats-officedocument.theme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theme/theme130.xml" ContentType="application/vnd.openxmlformats-officedocument.theme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theme/theme131.xml" ContentType="application/vnd.openxmlformats-officedocument.theme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theme/theme132.xml" ContentType="application/vnd.openxmlformats-officedocument.theme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theme/theme133.xml" ContentType="application/vnd.openxmlformats-officedocument.theme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theme/theme134.xml" ContentType="application/vnd.openxmlformats-officedocument.theme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theme/theme135.xml" ContentType="application/vnd.openxmlformats-officedocument.theme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theme/theme136.xml" ContentType="application/vnd.openxmlformats-officedocument.theme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theme/theme137.xml" ContentType="application/vnd.openxmlformats-officedocument.theme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theme/theme138.xml" ContentType="application/vnd.openxmlformats-officedocument.theme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theme/theme139.xml" ContentType="application/vnd.openxmlformats-officedocument.theme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theme/theme140.xml" ContentType="application/vnd.openxmlformats-officedocument.theme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theme/theme141.xml" ContentType="application/vnd.openxmlformats-officedocument.theme+xml"/>
  <Override PartName="/ppt/slideLayouts/slideLayout1609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theme/theme142.xml" ContentType="application/vnd.openxmlformats-officedocument.theme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theme/theme143.xml" ContentType="application/vnd.openxmlformats-officedocument.theme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theme/theme144.xml" ContentType="application/vnd.openxmlformats-officedocument.theme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theme/theme145.xml" ContentType="application/vnd.openxmlformats-officedocument.theme+xml"/>
  <Override PartName="/ppt/tags/tag2.xml" ContentType="application/vnd.openxmlformats-officedocument.presentationml.tags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theme/theme146.xml" ContentType="application/vnd.openxmlformats-officedocument.theme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theme/theme147.xml" ContentType="application/vnd.openxmlformats-officedocument.theme+xml"/>
  <Override PartName="/ppt/slideLayouts/slideLayout1679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theme/theme148.xml" ContentType="application/vnd.openxmlformats-officedocument.theme+xml"/>
  <Override PartName="/ppt/theme/theme14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  <p:sldMasterId id="2147483796" r:id="rId8"/>
    <p:sldMasterId id="2147483809" r:id="rId9"/>
    <p:sldMasterId id="2147483938" r:id="rId10"/>
    <p:sldMasterId id="2147483950" r:id="rId11"/>
    <p:sldMasterId id="2147483965" r:id="rId12"/>
    <p:sldMasterId id="2147483977" r:id="rId13"/>
    <p:sldMasterId id="2147484157" r:id="rId14"/>
    <p:sldMasterId id="2147489031" r:id="rId15"/>
    <p:sldMasterId id="2147489032" r:id="rId16"/>
    <p:sldMasterId id="2147489033" r:id="rId17"/>
    <p:sldMasterId id="2147489034" r:id="rId18"/>
    <p:sldMasterId id="2147489035" r:id="rId19"/>
    <p:sldMasterId id="2147489036" r:id="rId20"/>
    <p:sldMasterId id="2147489037" r:id="rId21"/>
    <p:sldMasterId id="2147489038" r:id="rId22"/>
    <p:sldMasterId id="2147489039" r:id="rId23"/>
    <p:sldMasterId id="2147489040" r:id="rId24"/>
    <p:sldMasterId id="2147489041" r:id="rId25"/>
    <p:sldMasterId id="2147489042" r:id="rId26"/>
    <p:sldMasterId id="2147489043" r:id="rId27"/>
    <p:sldMasterId id="2147489044" r:id="rId28"/>
    <p:sldMasterId id="2147489045" r:id="rId29"/>
    <p:sldMasterId id="2147489046" r:id="rId30"/>
    <p:sldMasterId id="2147489047" r:id="rId31"/>
    <p:sldMasterId id="2147489048" r:id="rId32"/>
    <p:sldMasterId id="2147489049" r:id="rId33"/>
    <p:sldMasterId id="2147489050" r:id="rId34"/>
    <p:sldMasterId id="2147489051" r:id="rId35"/>
    <p:sldMasterId id="2147489052" r:id="rId36"/>
    <p:sldMasterId id="2147489053" r:id="rId37"/>
    <p:sldMasterId id="2147489054" r:id="rId38"/>
    <p:sldMasterId id="2147489055" r:id="rId39"/>
    <p:sldMasterId id="2147489056" r:id="rId40"/>
    <p:sldMasterId id="2147489057" r:id="rId41"/>
    <p:sldMasterId id="2147489058" r:id="rId42"/>
    <p:sldMasterId id="2147489059" r:id="rId43"/>
    <p:sldMasterId id="2147489060" r:id="rId44"/>
    <p:sldMasterId id="2147489061" r:id="rId45"/>
    <p:sldMasterId id="2147489062" r:id="rId46"/>
    <p:sldMasterId id="2147489063" r:id="rId47"/>
    <p:sldMasterId id="2147489064" r:id="rId48"/>
    <p:sldMasterId id="2147489065" r:id="rId49"/>
    <p:sldMasterId id="2147489066" r:id="rId50"/>
    <p:sldMasterId id="2147489067" r:id="rId51"/>
    <p:sldMasterId id="2147489068" r:id="rId52"/>
    <p:sldMasterId id="2147489069" r:id="rId53"/>
    <p:sldMasterId id="2147489070" r:id="rId54"/>
    <p:sldMasterId id="2147489071" r:id="rId55"/>
    <p:sldMasterId id="2147489072" r:id="rId56"/>
    <p:sldMasterId id="2147489073" r:id="rId57"/>
    <p:sldMasterId id="2147489074" r:id="rId58"/>
    <p:sldMasterId id="2147489075" r:id="rId59"/>
    <p:sldMasterId id="2147489076" r:id="rId60"/>
    <p:sldMasterId id="2147489077" r:id="rId61"/>
    <p:sldMasterId id="2147489078" r:id="rId62"/>
    <p:sldMasterId id="2147489079" r:id="rId63"/>
    <p:sldMasterId id="2147489080" r:id="rId64"/>
    <p:sldMasterId id="2147489081" r:id="rId65"/>
    <p:sldMasterId id="2147489082" r:id="rId66"/>
    <p:sldMasterId id="2147489083" r:id="rId67"/>
    <p:sldMasterId id="2147489084" r:id="rId68"/>
    <p:sldMasterId id="2147489085" r:id="rId69"/>
    <p:sldMasterId id="2147489086" r:id="rId70"/>
    <p:sldMasterId id="2147491362" r:id="rId71"/>
    <p:sldMasterId id="2147491374" r:id="rId72"/>
    <p:sldMasterId id="2147491387" r:id="rId73"/>
    <p:sldMasterId id="2147510904" r:id="rId74"/>
    <p:sldMasterId id="2147526575" r:id="rId75"/>
    <p:sldMasterId id="2147526587" r:id="rId76"/>
    <p:sldMasterId id="2147526599" r:id="rId77"/>
    <p:sldMasterId id="2147527507" r:id="rId78"/>
    <p:sldMasterId id="2147528435" r:id="rId79"/>
    <p:sldMasterId id="2147530328" r:id="rId80"/>
    <p:sldMasterId id="2147531302" r:id="rId81"/>
    <p:sldMasterId id="2147531314" r:id="rId82"/>
    <p:sldMasterId id="2147531327" r:id="rId83"/>
    <p:sldMasterId id="2147531340" r:id="rId84"/>
    <p:sldMasterId id="2147533470" r:id="rId85"/>
    <p:sldMasterId id="2147534551" r:id="rId86"/>
    <p:sldMasterId id="2147537921" r:id="rId87"/>
    <p:sldMasterId id="2147540195" r:id="rId88"/>
    <p:sldMasterId id="2147543622" r:id="rId89"/>
    <p:sldMasterId id="2147549464" r:id="rId90"/>
    <p:sldMasterId id="2147556023" r:id="rId91"/>
    <p:sldMasterId id="2147556036" r:id="rId92"/>
    <p:sldMasterId id="2147556074" r:id="rId93"/>
    <p:sldMasterId id="2147557486" r:id="rId94"/>
    <p:sldMasterId id="2147557499" r:id="rId95"/>
    <p:sldMasterId id="2147560385" r:id="rId96"/>
    <p:sldMasterId id="2147560398" r:id="rId97"/>
    <p:sldMasterId id="2147560411" r:id="rId98"/>
    <p:sldMasterId id="2147560437" r:id="rId99"/>
    <p:sldMasterId id="2147560451" r:id="rId100"/>
    <p:sldMasterId id="2147560464" r:id="rId101"/>
    <p:sldMasterId id="2147560500" r:id="rId102"/>
    <p:sldMasterId id="2147560513" r:id="rId103"/>
    <p:sldMasterId id="2147560526" r:id="rId104"/>
    <p:sldMasterId id="2147560562" r:id="rId105"/>
    <p:sldMasterId id="2147560601" r:id="rId106"/>
    <p:sldMasterId id="2147560627" r:id="rId107"/>
    <p:sldMasterId id="2147560640" r:id="rId108"/>
    <p:sldMasterId id="2147560668" r:id="rId109"/>
    <p:sldMasterId id="2147560682" r:id="rId110"/>
    <p:sldMasterId id="2147560696" r:id="rId111"/>
    <p:sldMasterId id="2147560761" r:id="rId112"/>
    <p:sldMasterId id="2147560827" r:id="rId113"/>
    <p:sldMasterId id="2147560840" r:id="rId114"/>
    <p:sldMasterId id="2147560916" r:id="rId115"/>
    <p:sldMasterId id="2147560977" r:id="rId116"/>
    <p:sldMasterId id="2147560987" r:id="rId117"/>
    <p:sldMasterId id="2147561000" r:id="rId118"/>
    <p:sldMasterId id="2147561003" r:id="rId119"/>
    <p:sldMasterId id="2147561015" r:id="rId120"/>
    <p:sldMasterId id="2147561053" r:id="rId121"/>
    <p:sldMasterId id="2147561072" r:id="rId122"/>
    <p:sldMasterId id="2147561089" r:id="rId123"/>
    <p:sldMasterId id="2147561102" r:id="rId124"/>
    <p:sldMasterId id="2147561120" r:id="rId125"/>
    <p:sldMasterId id="2147561132" r:id="rId126"/>
    <p:sldMasterId id="2147561145" r:id="rId127"/>
    <p:sldMasterId id="2147561158" r:id="rId128"/>
    <p:sldMasterId id="2147561172" r:id="rId129"/>
    <p:sldMasterId id="2147561185" r:id="rId130"/>
    <p:sldMasterId id="2147561198" r:id="rId131"/>
    <p:sldMasterId id="2147561211" r:id="rId132"/>
    <p:sldMasterId id="2147561213" r:id="rId133"/>
    <p:sldMasterId id="2147561229" r:id="rId134"/>
    <p:sldMasterId id="2147561239" r:id="rId135"/>
    <p:sldMasterId id="2147561254" r:id="rId136"/>
    <p:sldMasterId id="2147561269" r:id="rId137"/>
    <p:sldMasterId id="2147561284" r:id="rId138"/>
    <p:sldMasterId id="2147561299" r:id="rId139"/>
    <p:sldMasterId id="2147561419" r:id="rId140"/>
    <p:sldMasterId id="2147561313" r:id="rId141"/>
    <p:sldMasterId id="2147561328" r:id="rId142"/>
    <p:sldMasterId id="2147561341" r:id="rId143"/>
    <p:sldMasterId id="2147561354" r:id="rId144"/>
    <p:sldMasterId id="2147561367" r:id="rId145"/>
    <p:sldMasterId id="2147561380" r:id="rId146"/>
    <p:sldMasterId id="2147561394" r:id="rId147"/>
    <p:sldMasterId id="2147561407" r:id="rId148"/>
    <p:sldMasterId id="2147561433" r:id="rId149"/>
    <p:sldMasterId id="2147561447" r:id="rId150"/>
    <p:sldMasterId id="2147561461" r:id="rId151"/>
  </p:sldMasterIdLst>
  <p:notesMasterIdLst>
    <p:notesMasterId r:id="rId153"/>
  </p:notesMasterIdLst>
  <p:sldIdLst>
    <p:sldId id="2359" r:id="rId152"/>
  </p:sldIdLst>
  <p:sldSz cx="9144000" cy="5143500" type="screen16x9"/>
  <p:notesSz cx="6807200" cy="9939338"/>
  <p:custDataLst>
    <p:tags r:id="rId154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2617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08345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6407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19865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78704" algn="l" defTabSz="91152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34379" algn="l" defTabSz="91152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190190" algn="l" defTabSz="91152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45938" algn="l" defTabSz="91152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0000"/>
    <a:srgbClr val="00FF00"/>
    <a:srgbClr val="0000CC"/>
    <a:srgbClr val="CE4AA2"/>
    <a:srgbClr val="E5F5D2"/>
    <a:srgbClr val="66CCFF"/>
    <a:srgbClr val="00FFFF"/>
    <a:srgbClr val="00CC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73" autoAdjust="0"/>
    <p:restoredTop sz="95584" autoAdjust="0"/>
  </p:normalViewPr>
  <p:slideViewPr>
    <p:cSldViewPr>
      <p:cViewPr>
        <p:scale>
          <a:sx n="100" d="100"/>
          <a:sy n="100" d="100"/>
        </p:scale>
        <p:origin x="-1430" y="-274"/>
      </p:cViewPr>
      <p:guideLst>
        <p:guide orient="horz" pos="1620"/>
        <p:guide pos="28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520"/>
    </p:cViewPr>
  </p:sorterViewPr>
  <p:notesViewPr>
    <p:cSldViewPr>
      <p:cViewPr varScale="1">
        <p:scale>
          <a:sx n="45" d="100"/>
          <a:sy n="45" d="100"/>
        </p:scale>
        <p:origin x="-2736" y="-7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117" Type="http://schemas.openxmlformats.org/officeDocument/2006/relationships/slideMaster" Target="slideMasters/slideMaster114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Master" Target="slideMasters/slideMaster60.xml"/><Relationship Id="rId68" Type="http://schemas.openxmlformats.org/officeDocument/2006/relationships/slideMaster" Target="slideMasters/slideMaster65.xml"/><Relationship Id="rId84" Type="http://schemas.openxmlformats.org/officeDocument/2006/relationships/slideMaster" Target="slideMasters/slideMaster81.xml"/><Relationship Id="rId89" Type="http://schemas.openxmlformats.org/officeDocument/2006/relationships/slideMaster" Target="slideMasters/slideMaster86.xml"/><Relationship Id="rId112" Type="http://schemas.openxmlformats.org/officeDocument/2006/relationships/slideMaster" Target="slideMasters/slideMaster109.xml"/><Relationship Id="rId133" Type="http://schemas.openxmlformats.org/officeDocument/2006/relationships/slideMaster" Target="slideMasters/slideMaster130.xml"/><Relationship Id="rId138" Type="http://schemas.openxmlformats.org/officeDocument/2006/relationships/slideMaster" Target="slideMasters/slideMaster135.xml"/><Relationship Id="rId154" Type="http://schemas.openxmlformats.org/officeDocument/2006/relationships/tags" Target="tags/tag1.xml"/><Relationship Id="rId16" Type="http://schemas.openxmlformats.org/officeDocument/2006/relationships/slideMaster" Target="slideMasters/slideMaster13.xml"/><Relationship Id="rId107" Type="http://schemas.openxmlformats.org/officeDocument/2006/relationships/slideMaster" Target="slideMasters/slideMaster104.xml"/><Relationship Id="rId11" Type="http://schemas.openxmlformats.org/officeDocument/2006/relationships/slideMaster" Target="slideMasters/slideMaster8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53" Type="http://schemas.openxmlformats.org/officeDocument/2006/relationships/slideMaster" Target="slideMasters/slideMaster50.xml"/><Relationship Id="rId58" Type="http://schemas.openxmlformats.org/officeDocument/2006/relationships/slideMaster" Target="slideMasters/slideMaster55.xml"/><Relationship Id="rId74" Type="http://schemas.openxmlformats.org/officeDocument/2006/relationships/slideMaster" Target="slideMasters/slideMaster71.xml"/><Relationship Id="rId79" Type="http://schemas.openxmlformats.org/officeDocument/2006/relationships/slideMaster" Target="slideMasters/slideMaster76.xml"/><Relationship Id="rId102" Type="http://schemas.openxmlformats.org/officeDocument/2006/relationships/slideMaster" Target="slideMasters/slideMaster99.xml"/><Relationship Id="rId123" Type="http://schemas.openxmlformats.org/officeDocument/2006/relationships/slideMaster" Target="slideMasters/slideMaster120.xml"/><Relationship Id="rId128" Type="http://schemas.openxmlformats.org/officeDocument/2006/relationships/slideMaster" Target="slideMasters/slideMaster125.xml"/><Relationship Id="rId144" Type="http://schemas.openxmlformats.org/officeDocument/2006/relationships/slideMaster" Target="slideMasters/slideMaster141.xml"/><Relationship Id="rId149" Type="http://schemas.openxmlformats.org/officeDocument/2006/relationships/slideMaster" Target="slideMasters/slideMaster146.xml"/><Relationship Id="rId5" Type="http://schemas.openxmlformats.org/officeDocument/2006/relationships/slideMaster" Target="slideMasters/slideMaster2.xml"/><Relationship Id="rId90" Type="http://schemas.openxmlformats.org/officeDocument/2006/relationships/slideMaster" Target="slideMasters/slideMaster87.xml"/><Relationship Id="rId95" Type="http://schemas.openxmlformats.org/officeDocument/2006/relationships/slideMaster" Target="slideMasters/slideMaster92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64" Type="http://schemas.openxmlformats.org/officeDocument/2006/relationships/slideMaster" Target="slideMasters/slideMaster61.xml"/><Relationship Id="rId69" Type="http://schemas.openxmlformats.org/officeDocument/2006/relationships/slideMaster" Target="slideMasters/slideMaster66.xml"/><Relationship Id="rId113" Type="http://schemas.openxmlformats.org/officeDocument/2006/relationships/slideMaster" Target="slideMasters/slideMaster110.xml"/><Relationship Id="rId118" Type="http://schemas.openxmlformats.org/officeDocument/2006/relationships/slideMaster" Target="slideMasters/slideMaster115.xml"/><Relationship Id="rId134" Type="http://schemas.openxmlformats.org/officeDocument/2006/relationships/slideMaster" Target="slideMasters/slideMaster131.xml"/><Relationship Id="rId139" Type="http://schemas.openxmlformats.org/officeDocument/2006/relationships/slideMaster" Target="slideMasters/slideMaster136.xml"/><Relationship Id="rId80" Type="http://schemas.openxmlformats.org/officeDocument/2006/relationships/slideMaster" Target="slideMasters/slideMaster77.xml"/><Relationship Id="rId85" Type="http://schemas.openxmlformats.org/officeDocument/2006/relationships/slideMaster" Target="slideMasters/slideMaster82.xml"/><Relationship Id="rId150" Type="http://schemas.openxmlformats.org/officeDocument/2006/relationships/slideMaster" Target="slideMasters/slideMaster147.xml"/><Relationship Id="rId155" Type="http://schemas.openxmlformats.org/officeDocument/2006/relationships/presProps" Target="presProps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59" Type="http://schemas.openxmlformats.org/officeDocument/2006/relationships/slideMaster" Target="slideMasters/slideMaster56.xml"/><Relationship Id="rId103" Type="http://schemas.openxmlformats.org/officeDocument/2006/relationships/slideMaster" Target="slideMasters/slideMaster100.xml"/><Relationship Id="rId108" Type="http://schemas.openxmlformats.org/officeDocument/2006/relationships/slideMaster" Target="slideMasters/slideMaster105.xml"/><Relationship Id="rId124" Type="http://schemas.openxmlformats.org/officeDocument/2006/relationships/slideMaster" Target="slideMasters/slideMaster121.xml"/><Relationship Id="rId129" Type="http://schemas.openxmlformats.org/officeDocument/2006/relationships/slideMaster" Target="slideMasters/slideMaster126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Master" Target="slideMasters/slideMaster59.xml"/><Relationship Id="rId70" Type="http://schemas.openxmlformats.org/officeDocument/2006/relationships/slideMaster" Target="slideMasters/slideMaster67.xml"/><Relationship Id="rId75" Type="http://schemas.openxmlformats.org/officeDocument/2006/relationships/slideMaster" Target="slideMasters/slideMaster72.xml"/><Relationship Id="rId83" Type="http://schemas.openxmlformats.org/officeDocument/2006/relationships/slideMaster" Target="slideMasters/slideMaster80.xml"/><Relationship Id="rId88" Type="http://schemas.openxmlformats.org/officeDocument/2006/relationships/slideMaster" Target="slideMasters/slideMaster85.xml"/><Relationship Id="rId91" Type="http://schemas.openxmlformats.org/officeDocument/2006/relationships/slideMaster" Target="slideMasters/slideMaster88.xml"/><Relationship Id="rId96" Type="http://schemas.openxmlformats.org/officeDocument/2006/relationships/slideMaster" Target="slideMasters/slideMaster93.xml"/><Relationship Id="rId111" Type="http://schemas.openxmlformats.org/officeDocument/2006/relationships/slideMaster" Target="slideMasters/slideMaster108.xml"/><Relationship Id="rId132" Type="http://schemas.openxmlformats.org/officeDocument/2006/relationships/slideMaster" Target="slideMasters/slideMaster129.xml"/><Relationship Id="rId140" Type="http://schemas.openxmlformats.org/officeDocument/2006/relationships/slideMaster" Target="slideMasters/slideMaster137.xml"/><Relationship Id="rId145" Type="http://schemas.openxmlformats.org/officeDocument/2006/relationships/slideMaster" Target="slideMasters/slideMaster142.xml"/><Relationship Id="rId15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Master" Target="slideMasters/slideMaster54.xml"/><Relationship Id="rId106" Type="http://schemas.openxmlformats.org/officeDocument/2006/relationships/slideMaster" Target="slideMasters/slideMaster103.xml"/><Relationship Id="rId114" Type="http://schemas.openxmlformats.org/officeDocument/2006/relationships/slideMaster" Target="slideMasters/slideMaster111.xml"/><Relationship Id="rId119" Type="http://schemas.openxmlformats.org/officeDocument/2006/relationships/slideMaster" Target="slideMasters/slideMaster116.xml"/><Relationship Id="rId127" Type="http://schemas.openxmlformats.org/officeDocument/2006/relationships/slideMaster" Target="slideMasters/slideMaster124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Master" Target="slideMasters/slideMaster57.xml"/><Relationship Id="rId65" Type="http://schemas.openxmlformats.org/officeDocument/2006/relationships/slideMaster" Target="slideMasters/slideMaster62.xml"/><Relationship Id="rId73" Type="http://schemas.openxmlformats.org/officeDocument/2006/relationships/slideMaster" Target="slideMasters/slideMaster70.xml"/><Relationship Id="rId78" Type="http://schemas.openxmlformats.org/officeDocument/2006/relationships/slideMaster" Target="slideMasters/slideMaster75.xml"/><Relationship Id="rId81" Type="http://schemas.openxmlformats.org/officeDocument/2006/relationships/slideMaster" Target="slideMasters/slideMaster78.xml"/><Relationship Id="rId86" Type="http://schemas.openxmlformats.org/officeDocument/2006/relationships/slideMaster" Target="slideMasters/slideMaster83.xml"/><Relationship Id="rId94" Type="http://schemas.openxmlformats.org/officeDocument/2006/relationships/slideMaster" Target="slideMasters/slideMaster91.xml"/><Relationship Id="rId99" Type="http://schemas.openxmlformats.org/officeDocument/2006/relationships/slideMaster" Target="slideMasters/slideMaster96.xml"/><Relationship Id="rId101" Type="http://schemas.openxmlformats.org/officeDocument/2006/relationships/slideMaster" Target="slideMasters/slideMaster98.xml"/><Relationship Id="rId122" Type="http://schemas.openxmlformats.org/officeDocument/2006/relationships/slideMaster" Target="slideMasters/slideMaster119.xml"/><Relationship Id="rId130" Type="http://schemas.openxmlformats.org/officeDocument/2006/relationships/slideMaster" Target="slideMasters/slideMaster127.xml"/><Relationship Id="rId135" Type="http://schemas.openxmlformats.org/officeDocument/2006/relationships/slideMaster" Target="slideMasters/slideMaster132.xml"/><Relationship Id="rId143" Type="http://schemas.openxmlformats.org/officeDocument/2006/relationships/slideMaster" Target="slideMasters/slideMaster140.xml"/><Relationship Id="rId148" Type="http://schemas.openxmlformats.org/officeDocument/2006/relationships/slideMaster" Target="slideMasters/slideMaster145.xml"/><Relationship Id="rId151" Type="http://schemas.openxmlformats.org/officeDocument/2006/relationships/slideMaster" Target="slideMasters/slideMaster148.xml"/><Relationship Id="rId15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109" Type="http://schemas.openxmlformats.org/officeDocument/2006/relationships/slideMaster" Target="slideMasters/slideMaster10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slideMaster" Target="slideMasters/slideMaster73.xml"/><Relationship Id="rId97" Type="http://schemas.openxmlformats.org/officeDocument/2006/relationships/slideMaster" Target="slideMasters/slideMaster94.xml"/><Relationship Id="rId104" Type="http://schemas.openxmlformats.org/officeDocument/2006/relationships/slideMaster" Target="slideMasters/slideMaster101.xml"/><Relationship Id="rId120" Type="http://schemas.openxmlformats.org/officeDocument/2006/relationships/slideMaster" Target="slideMasters/slideMaster117.xml"/><Relationship Id="rId125" Type="http://schemas.openxmlformats.org/officeDocument/2006/relationships/slideMaster" Target="slideMasters/slideMaster122.xml"/><Relationship Id="rId141" Type="http://schemas.openxmlformats.org/officeDocument/2006/relationships/slideMaster" Target="slideMasters/slideMaster138.xml"/><Relationship Id="rId146" Type="http://schemas.openxmlformats.org/officeDocument/2006/relationships/slideMaster" Target="slideMasters/slideMaster143.xml"/><Relationship Id="rId7" Type="http://schemas.openxmlformats.org/officeDocument/2006/relationships/slideMaster" Target="slideMasters/slideMaster4.xml"/><Relationship Id="rId71" Type="http://schemas.openxmlformats.org/officeDocument/2006/relationships/slideMaster" Target="slideMasters/slideMaster68.xml"/><Relationship Id="rId92" Type="http://schemas.openxmlformats.org/officeDocument/2006/relationships/slideMaster" Target="slideMasters/slideMaster89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Relationship Id="rId24" Type="http://schemas.openxmlformats.org/officeDocument/2006/relationships/slideMaster" Target="slideMasters/slideMaster21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66" Type="http://schemas.openxmlformats.org/officeDocument/2006/relationships/slideMaster" Target="slideMasters/slideMaster63.xml"/><Relationship Id="rId87" Type="http://schemas.openxmlformats.org/officeDocument/2006/relationships/slideMaster" Target="slideMasters/slideMaster84.xml"/><Relationship Id="rId110" Type="http://schemas.openxmlformats.org/officeDocument/2006/relationships/slideMaster" Target="slideMasters/slideMaster107.xml"/><Relationship Id="rId115" Type="http://schemas.openxmlformats.org/officeDocument/2006/relationships/slideMaster" Target="slideMasters/slideMaster112.xml"/><Relationship Id="rId131" Type="http://schemas.openxmlformats.org/officeDocument/2006/relationships/slideMaster" Target="slideMasters/slideMaster128.xml"/><Relationship Id="rId136" Type="http://schemas.openxmlformats.org/officeDocument/2006/relationships/slideMaster" Target="slideMasters/slideMaster133.xml"/><Relationship Id="rId157" Type="http://schemas.openxmlformats.org/officeDocument/2006/relationships/theme" Target="theme/theme1.xml"/><Relationship Id="rId61" Type="http://schemas.openxmlformats.org/officeDocument/2006/relationships/slideMaster" Target="slideMasters/slideMaster58.xml"/><Relationship Id="rId82" Type="http://schemas.openxmlformats.org/officeDocument/2006/relationships/slideMaster" Target="slideMasters/slideMaster79.xml"/><Relationship Id="rId152" Type="http://schemas.openxmlformats.org/officeDocument/2006/relationships/slide" Target="slides/slide1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56" Type="http://schemas.openxmlformats.org/officeDocument/2006/relationships/slideMaster" Target="slideMasters/slideMaster53.xml"/><Relationship Id="rId77" Type="http://schemas.openxmlformats.org/officeDocument/2006/relationships/slideMaster" Target="slideMasters/slideMaster74.xml"/><Relationship Id="rId100" Type="http://schemas.openxmlformats.org/officeDocument/2006/relationships/slideMaster" Target="slideMasters/slideMaster97.xml"/><Relationship Id="rId105" Type="http://schemas.openxmlformats.org/officeDocument/2006/relationships/slideMaster" Target="slideMasters/slideMaster102.xml"/><Relationship Id="rId126" Type="http://schemas.openxmlformats.org/officeDocument/2006/relationships/slideMaster" Target="slideMasters/slideMaster123.xml"/><Relationship Id="rId147" Type="http://schemas.openxmlformats.org/officeDocument/2006/relationships/slideMaster" Target="slideMasters/slideMaster144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slideMaster" Target="slideMasters/slideMaster69.xml"/><Relationship Id="rId93" Type="http://schemas.openxmlformats.org/officeDocument/2006/relationships/slideMaster" Target="slideMasters/slideMaster90.xml"/><Relationship Id="rId98" Type="http://schemas.openxmlformats.org/officeDocument/2006/relationships/slideMaster" Target="slideMasters/slideMaster95.xml"/><Relationship Id="rId121" Type="http://schemas.openxmlformats.org/officeDocument/2006/relationships/slideMaster" Target="slideMasters/slideMaster118.xml"/><Relationship Id="rId142" Type="http://schemas.openxmlformats.org/officeDocument/2006/relationships/slideMaster" Target="slideMasters/slideMaster139.xml"/><Relationship Id="rId3" Type="http://schemas.openxmlformats.org/officeDocument/2006/relationships/customXml" Target="../customXml/item3.xml"/><Relationship Id="rId25" Type="http://schemas.openxmlformats.org/officeDocument/2006/relationships/slideMaster" Target="slideMasters/slideMaster22.xml"/><Relationship Id="rId46" Type="http://schemas.openxmlformats.org/officeDocument/2006/relationships/slideMaster" Target="slideMasters/slideMaster43.xml"/><Relationship Id="rId67" Type="http://schemas.openxmlformats.org/officeDocument/2006/relationships/slideMaster" Target="slideMasters/slideMaster64.xml"/><Relationship Id="rId116" Type="http://schemas.openxmlformats.org/officeDocument/2006/relationships/slideMaster" Target="slideMasters/slideMaster113.xml"/><Relationship Id="rId137" Type="http://schemas.openxmlformats.org/officeDocument/2006/relationships/slideMaster" Target="slideMasters/slideMaster134.xml"/><Relationship Id="rId15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531" tIns="47265" rIns="94531" bIns="47265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noProof="1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9635" name="日期版面配置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51163" cy="4968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531" tIns="47265" rIns="94531" bIns="47265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noProof="1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55684" name="投影片圖像版面配置區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88900" y="744538"/>
            <a:ext cx="662940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9637" name="備忘稿版面配置區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1038" y="4721225"/>
            <a:ext cx="5446712" cy="44735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4531" tIns="47265" rIns="94531" bIns="472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9638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51163" cy="4968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531" tIns="47265" rIns="94531" bIns="47265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noProof="1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9639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51163" cy="4968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531" tIns="47265" rIns="94531" bIns="47265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7A6CF107-ED84-4763-9BDF-4242CCA94A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4150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Font typeface="Arial" pitchFamily="34" charset="0"/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2617" lvl="1" algn="l" rtl="0" eaLnBrk="0" fontAlgn="base" hangingPunct="0">
      <a:spcBef>
        <a:spcPct val="30000"/>
      </a:spcBef>
      <a:spcAft>
        <a:spcPct val="0"/>
      </a:spcAft>
      <a:buFont typeface="Arial" pitchFamily="34" charset="0"/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08345" lvl="2" algn="l" rtl="0" eaLnBrk="0" fontAlgn="base" hangingPunct="0">
      <a:spcBef>
        <a:spcPct val="30000"/>
      </a:spcBef>
      <a:spcAft>
        <a:spcPct val="0"/>
      </a:spcAft>
      <a:buFont typeface="Arial" pitchFamily="34" charset="0"/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64073" lvl="3" algn="l" rtl="0" eaLnBrk="0" fontAlgn="base" hangingPunct="0">
      <a:spcBef>
        <a:spcPct val="30000"/>
      </a:spcBef>
      <a:spcAft>
        <a:spcPct val="0"/>
      </a:spcAft>
      <a:buFont typeface="Arial" pitchFamily="34" charset="0"/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19865" lvl="4" algn="l" rtl="0" eaLnBrk="0" fontAlgn="base" hangingPunct="0">
      <a:spcBef>
        <a:spcPct val="30000"/>
      </a:spcBef>
      <a:spcAft>
        <a:spcPct val="0"/>
      </a:spcAft>
      <a:buFont typeface="Arial" pitchFamily="34" charset="0"/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77393" lvl="5" indent="0" algn="l" defTabSz="911003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32815" lvl="6" indent="0" algn="l" defTabSz="911003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188361" lvl="7" indent="0" algn="l" defTabSz="911003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43845" lvl="8" indent="0" algn="l" defTabSz="911003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33379-C98C-4779-803D-0D430920208D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9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4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9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0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0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1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1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3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13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7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9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9.xml"/></Relationships>
</file>

<file path=ppt/slideLayouts/_rels/slideLayout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9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9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1.xml"/></Relationships>
</file>

<file path=ppt/slideLayouts/_rels/slideLayout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1.xml"/></Relationships>
</file>

<file path=ppt/slideLayouts/_rels/slideLayout1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1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26.xml"/><Relationship Id="rId4" Type="http://schemas.openxmlformats.org/officeDocument/2006/relationships/image" Target="../media/image28.png"/></Relationships>
</file>

<file path=ppt/slideLayouts/_rels/slideLayout1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6.xml"/></Relationships>
</file>

<file path=ppt/slideLayouts/_rels/slideLayout1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6.xml"/></Relationships>
</file>

<file path=ppt/slideLayouts/_rels/slideLayout1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6.xml"/></Relationships>
</file>

<file path=ppt/slideLayouts/_rels/slideLayout1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6.xml"/></Relationships>
</file>

<file path=ppt/slideLayouts/_rels/slideLayout1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6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6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1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2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Layouts/_rels/slideLayout1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2.xml"/></Relationships>
</file>

<file path=ppt/slideLayouts/_rels/slideLayout1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32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3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Layouts/_rels/slideLayout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3.xml"/></Relationships>
</file>

<file path=ppt/slideLayouts/_rels/slideLayout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33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4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Layouts/_rels/slideLayout1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34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5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Layouts/_rels/slideLayout1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5.xml"/></Relationships>
</file>

<file path=ppt/slideLayouts/_rels/slideLayout1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35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8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3.xml"/></Relationships>
</file>

<file path=ppt/slideLayouts/_rels/slideLayout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45.xml"/><Relationship Id="rId4" Type="http://schemas.openxmlformats.org/officeDocument/2006/relationships/image" Target="../media/image48.png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45.xml"/></Relationships>
</file>

<file path=ppt/slideLayouts/_rels/slideLayout1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48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Layouts/_rels/slideLayout1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48.xml"/></Relationships>
</file>

<file path=ppt/slideLayouts/_rels/slideLayout1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8.xml"/></Relationships>
</file>

<file path=ppt/slideLayouts/_rels/slideLayout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60241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89533"/>
      </p:ext>
    </p:extLst>
  </p:cSld>
  <p:clrMapOvr>
    <a:masterClrMapping/>
  </p:clrMapOvr>
  <p:transition spd="slow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74740-E23B-4E5E-9E9F-5B5B5974EE4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660745"/>
      </p:ext>
    </p:extLst>
  </p:cSld>
  <p:clrMapOvr>
    <a:masterClrMapping/>
  </p:clrMapOvr>
  <p:transition spd="slow">
    <p:fade/>
  </p:transition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1C466A96-6E9D-4563-832B-6FC17BFBFD58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10772"/>
      </p:ext>
    </p:extLst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4325CE50-39D6-493B-A346-1474EE953AAE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38060"/>
      </p:ext>
    </p:extLst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E5E2D686-19C8-42DB-9A6B-5DC57D776EBB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42089"/>
      </p:ext>
    </p:extLst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1F5ECC47-992F-4941-846D-EFCAFF0C3411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0241"/>
      </p:ext>
    </p:extLst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3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65B7AA8F-0A70-453C-B986-C7F5205D234F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54347"/>
      </p:ext>
    </p:extLst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>
              <a:sym typeface="Calibri" pitchFamily="34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7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8D438493-BC45-4522-84A0-F2A7F9240D74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0521"/>
      </p:ext>
    </p:extLst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75068929-AD61-4292-91C6-D9D6D1B6A4DC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818593"/>
      </p:ext>
    </p:extLst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205980"/>
            <a:ext cx="21336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80"/>
            <a:ext cx="62484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CB07AFE8-BAE3-4654-BC2D-8A008985F944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5905"/>
      </p:ext>
    </p:extLst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0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10" indent="0" algn="ctr">
              <a:buNone/>
              <a:defRPr/>
            </a:lvl2pPr>
            <a:lvl3pPr marL="911228" indent="0" algn="ctr">
              <a:buNone/>
              <a:defRPr/>
            </a:lvl3pPr>
            <a:lvl4pPr marL="1366806" indent="0" algn="ctr">
              <a:buNone/>
              <a:defRPr/>
            </a:lvl4pPr>
            <a:lvl5pPr marL="1822454" indent="0" algn="ctr">
              <a:buNone/>
              <a:defRPr/>
            </a:lvl5pPr>
            <a:lvl6pPr marL="2277963" indent="0" algn="ctr">
              <a:buNone/>
              <a:defRPr/>
            </a:lvl6pPr>
            <a:lvl7pPr marL="2733495" indent="0" algn="ctr">
              <a:buNone/>
              <a:defRPr/>
            </a:lvl7pPr>
            <a:lvl8pPr marL="3189156" indent="0" algn="ctr">
              <a:buNone/>
              <a:defRPr/>
            </a:lvl8pPr>
            <a:lvl9pPr marL="364475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D590A0D-6C4E-4338-B81F-A2C1A4A032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8303492"/>
      </p:ext>
    </p:extLst>
  </p:cSld>
  <p:clrMapOvr>
    <a:masterClrMapping/>
  </p:clrMapOvr>
  <p:transition spd="slow">
    <p:fade/>
  </p:transition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8863090-31E7-456B-BA29-7E46FF1F99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989849"/>
      </p:ext>
    </p:extLst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FC9B5-2348-4E37-B190-E883F7E0A88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0695149"/>
      </p:ext>
    </p:extLst>
  </p:cSld>
  <p:clrMapOvr>
    <a:masterClrMapping/>
  </p:clrMapOvr>
  <p:transition spd="slow">
    <p:fade/>
  </p:transition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10" indent="0">
              <a:buNone/>
              <a:defRPr sz="1800"/>
            </a:lvl2pPr>
            <a:lvl3pPr marL="911228" indent="0">
              <a:buNone/>
              <a:defRPr sz="1600"/>
            </a:lvl3pPr>
            <a:lvl4pPr marL="1366806" indent="0">
              <a:buNone/>
              <a:defRPr sz="1400"/>
            </a:lvl4pPr>
            <a:lvl5pPr marL="1822454" indent="0">
              <a:buNone/>
              <a:defRPr sz="1400"/>
            </a:lvl5pPr>
            <a:lvl6pPr marL="2277963" indent="0">
              <a:buNone/>
              <a:defRPr sz="1400"/>
            </a:lvl6pPr>
            <a:lvl7pPr marL="2733495" indent="0">
              <a:buNone/>
              <a:defRPr sz="1400"/>
            </a:lvl7pPr>
            <a:lvl8pPr marL="3189156" indent="0">
              <a:buNone/>
              <a:defRPr sz="1400"/>
            </a:lvl8pPr>
            <a:lvl9pPr marL="364475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B4F3B67-CEB5-42DB-BD31-2786595895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9841857"/>
      </p:ext>
    </p:extLst>
  </p:cSld>
  <p:clrMapOvr>
    <a:masterClrMapping/>
  </p:clrMapOvr>
  <p:transition spd="slow">
    <p:fade/>
  </p:transition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B1BEF41-DCBA-43C3-A6B4-2C5C3555E24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4009324"/>
      </p:ext>
    </p:extLst>
  </p:cSld>
  <p:clrMapOvr>
    <a:masterClrMapping/>
  </p:clrMapOvr>
  <p:transition spd="slow">
    <p:fade/>
  </p:transition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10" indent="0">
              <a:buNone/>
              <a:defRPr sz="2000" b="1"/>
            </a:lvl2pPr>
            <a:lvl3pPr marL="911228" indent="0">
              <a:buNone/>
              <a:defRPr sz="1800" b="1"/>
            </a:lvl3pPr>
            <a:lvl4pPr marL="1366806" indent="0">
              <a:buNone/>
              <a:defRPr sz="1600" b="1"/>
            </a:lvl4pPr>
            <a:lvl5pPr marL="1822454" indent="0">
              <a:buNone/>
              <a:defRPr sz="1600" b="1"/>
            </a:lvl5pPr>
            <a:lvl6pPr marL="2277963" indent="0">
              <a:buNone/>
              <a:defRPr sz="1600" b="1"/>
            </a:lvl6pPr>
            <a:lvl7pPr marL="2733495" indent="0">
              <a:buNone/>
              <a:defRPr sz="1600" b="1"/>
            </a:lvl7pPr>
            <a:lvl8pPr marL="3189156" indent="0">
              <a:buNone/>
              <a:defRPr sz="1600" b="1"/>
            </a:lvl8pPr>
            <a:lvl9pPr marL="364475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10" indent="0">
              <a:buNone/>
              <a:defRPr sz="2000" b="1"/>
            </a:lvl2pPr>
            <a:lvl3pPr marL="911228" indent="0">
              <a:buNone/>
              <a:defRPr sz="1800" b="1"/>
            </a:lvl3pPr>
            <a:lvl4pPr marL="1366806" indent="0">
              <a:buNone/>
              <a:defRPr sz="1600" b="1"/>
            </a:lvl4pPr>
            <a:lvl5pPr marL="1822454" indent="0">
              <a:buNone/>
              <a:defRPr sz="1600" b="1"/>
            </a:lvl5pPr>
            <a:lvl6pPr marL="2277963" indent="0">
              <a:buNone/>
              <a:defRPr sz="1600" b="1"/>
            </a:lvl6pPr>
            <a:lvl7pPr marL="2733495" indent="0">
              <a:buNone/>
              <a:defRPr sz="1600" b="1"/>
            </a:lvl7pPr>
            <a:lvl8pPr marL="3189156" indent="0">
              <a:buNone/>
              <a:defRPr sz="1600" b="1"/>
            </a:lvl8pPr>
            <a:lvl9pPr marL="364475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DE6902E-DE04-485B-A4E4-F52765AEB0B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6296955"/>
      </p:ext>
    </p:extLst>
  </p:cSld>
  <p:clrMapOvr>
    <a:masterClrMapping/>
  </p:clrMapOvr>
  <p:transition spd="slow">
    <p:fade/>
  </p:transition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D9E9631-E8DC-4F50-98A8-66D26A0839B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56096455"/>
      </p:ext>
    </p:extLst>
  </p:cSld>
  <p:clrMapOvr>
    <a:masterClrMapping/>
  </p:clrMapOvr>
  <p:transition spd="slow">
    <p:fade/>
  </p:transition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B969C7B-F25A-4D37-B303-1824F40CBC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2506828"/>
      </p:ext>
    </p:extLst>
  </p:cSld>
  <p:clrMapOvr>
    <a:masterClrMapping/>
  </p:clrMapOvr>
  <p:transition spd="slow">
    <p:fade/>
  </p:transition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5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10" indent="0">
              <a:buNone/>
              <a:defRPr sz="1200"/>
            </a:lvl2pPr>
            <a:lvl3pPr marL="911228" indent="0">
              <a:buNone/>
              <a:defRPr sz="1000"/>
            </a:lvl3pPr>
            <a:lvl4pPr marL="1366806" indent="0">
              <a:buNone/>
              <a:defRPr sz="900"/>
            </a:lvl4pPr>
            <a:lvl5pPr marL="1822454" indent="0">
              <a:buNone/>
              <a:defRPr sz="900"/>
            </a:lvl5pPr>
            <a:lvl6pPr marL="2277963" indent="0">
              <a:buNone/>
              <a:defRPr sz="900"/>
            </a:lvl6pPr>
            <a:lvl7pPr marL="2733495" indent="0">
              <a:buNone/>
              <a:defRPr sz="900"/>
            </a:lvl7pPr>
            <a:lvl8pPr marL="3189156" indent="0">
              <a:buNone/>
              <a:defRPr sz="900"/>
            </a:lvl8pPr>
            <a:lvl9pPr marL="364475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FC3F8B2-FF4C-408C-A4A7-8C021CC01AF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0703657"/>
      </p:ext>
    </p:extLst>
  </p:cSld>
  <p:clrMapOvr>
    <a:masterClrMapping/>
  </p:clrMapOvr>
  <p:transition spd="slow">
    <p:fade/>
  </p:transition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10" indent="0">
              <a:buNone/>
              <a:defRPr sz="2800"/>
            </a:lvl2pPr>
            <a:lvl3pPr marL="911228" indent="0">
              <a:buNone/>
              <a:defRPr sz="2400"/>
            </a:lvl3pPr>
            <a:lvl4pPr marL="1366806" indent="0">
              <a:buNone/>
              <a:defRPr sz="2000"/>
            </a:lvl4pPr>
            <a:lvl5pPr marL="1822454" indent="0">
              <a:buNone/>
              <a:defRPr sz="2000"/>
            </a:lvl5pPr>
            <a:lvl6pPr marL="2277963" indent="0">
              <a:buNone/>
              <a:defRPr sz="2000"/>
            </a:lvl6pPr>
            <a:lvl7pPr marL="2733495" indent="0">
              <a:buNone/>
              <a:defRPr sz="2000"/>
            </a:lvl7pPr>
            <a:lvl8pPr marL="3189156" indent="0">
              <a:buNone/>
              <a:defRPr sz="2000"/>
            </a:lvl8pPr>
            <a:lvl9pPr marL="364475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9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10" indent="0">
              <a:buNone/>
              <a:defRPr sz="1200"/>
            </a:lvl2pPr>
            <a:lvl3pPr marL="911228" indent="0">
              <a:buNone/>
              <a:defRPr sz="1000"/>
            </a:lvl3pPr>
            <a:lvl4pPr marL="1366806" indent="0">
              <a:buNone/>
              <a:defRPr sz="900"/>
            </a:lvl4pPr>
            <a:lvl5pPr marL="1822454" indent="0">
              <a:buNone/>
              <a:defRPr sz="900"/>
            </a:lvl5pPr>
            <a:lvl6pPr marL="2277963" indent="0">
              <a:buNone/>
              <a:defRPr sz="900"/>
            </a:lvl6pPr>
            <a:lvl7pPr marL="2733495" indent="0">
              <a:buNone/>
              <a:defRPr sz="900"/>
            </a:lvl7pPr>
            <a:lvl8pPr marL="3189156" indent="0">
              <a:buNone/>
              <a:defRPr sz="900"/>
            </a:lvl8pPr>
            <a:lvl9pPr marL="364475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97B5A0F-93B8-4310-990B-5A7E385EC0A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9792009"/>
      </p:ext>
    </p:extLst>
  </p:cSld>
  <p:clrMapOvr>
    <a:masterClrMapping/>
  </p:clrMapOvr>
  <p:transition spd="slow">
    <p:fade/>
  </p:transition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7BC2FF2-DD45-4C1A-9317-55D7237E51A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7365896"/>
      </p:ext>
    </p:extLst>
  </p:cSld>
  <p:clrMapOvr>
    <a:masterClrMapping/>
  </p:clrMapOvr>
  <p:transition spd="slow">
    <p:fade/>
  </p:transition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FB26247-1EB4-4D48-9BD3-E72A63321C9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7504253"/>
      </p:ext>
    </p:extLst>
  </p:cSld>
  <p:clrMapOvr>
    <a:masterClrMapping/>
  </p:clrMapOvr>
  <p:transition spd="slow">
    <p:fade/>
  </p:transition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F16DEFC-9606-4BDC-A60C-8C3A8082857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155974"/>
      </p:ext>
    </p:extLst>
  </p:cSld>
  <p:clrMapOvr>
    <a:masterClrMapping/>
  </p:clrMapOvr>
  <p:transition spd="slow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04E96-7620-4814-A8A7-C2497CE90B4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891165"/>
      </p:ext>
    </p:extLst>
  </p:cSld>
  <p:clrMapOvr>
    <a:masterClrMapping/>
  </p:clrMapOvr>
  <p:transition spd="slow">
    <p:fade/>
  </p:transition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0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10" indent="0" algn="ctr">
              <a:buNone/>
              <a:defRPr/>
            </a:lvl2pPr>
            <a:lvl3pPr marL="911228" indent="0" algn="ctr">
              <a:buNone/>
              <a:defRPr/>
            </a:lvl3pPr>
            <a:lvl4pPr marL="1366806" indent="0" algn="ctr">
              <a:buNone/>
              <a:defRPr/>
            </a:lvl4pPr>
            <a:lvl5pPr marL="1822454" indent="0" algn="ctr">
              <a:buNone/>
              <a:defRPr/>
            </a:lvl5pPr>
            <a:lvl6pPr marL="2277963" indent="0" algn="ctr">
              <a:buNone/>
              <a:defRPr/>
            </a:lvl6pPr>
            <a:lvl7pPr marL="2733495" indent="0" algn="ctr">
              <a:buNone/>
              <a:defRPr/>
            </a:lvl7pPr>
            <a:lvl8pPr marL="3189156" indent="0" algn="ctr">
              <a:buNone/>
              <a:defRPr/>
            </a:lvl8pPr>
            <a:lvl9pPr marL="364475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11DE11F-9987-4B41-B602-1DB8603BF5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8303900"/>
      </p:ext>
    </p:extLst>
  </p:cSld>
  <p:clrMapOvr>
    <a:masterClrMapping/>
  </p:clrMapOvr>
  <p:transition spd="slow">
    <p:fade/>
  </p:transition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DD2E9FA-448E-4E89-86B2-356C72379C0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2815086"/>
      </p:ext>
    </p:extLst>
  </p:cSld>
  <p:clrMapOvr>
    <a:masterClrMapping/>
  </p:clrMapOvr>
  <p:transition spd="slow">
    <p:fade/>
  </p:transition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10" indent="0">
              <a:buNone/>
              <a:defRPr sz="1800"/>
            </a:lvl2pPr>
            <a:lvl3pPr marL="911228" indent="0">
              <a:buNone/>
              <a:defRPr sz="1600"/>
            </a:lvl3pPr>
            <a:lvl4pPr marL="1366806" indent="0">
              <a:buNone/>
              <a:defRPr sz="1400"/>
            </a:lvl4pPr>
            <a:lvl5pPr marL="1822454" indent="0">
              <a:buNone/>
              <a:defRPr sz="1400"/>
            </a:lvl5pPr>
            <a:lvl6pPr marL="2277963" indent="0">
              <a:buNone/>
              <a:defRPr sz="1400"/>
            </a:lvl6pPr>
            <a:lvl7pPr marL="2733495" indent="0">
              <a:buNone/>
              <a:defRPr sz="1400"/>
            </a:lvl7pPr>
            <a:lvl8pPr marL="3189156" indent="0">
              <a:buNone/>
              <a:defRPr sz="1400"/>
            </a:lvl8pPr>
            <a:lvl9pPr marL="364475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EA96CFD-09B7-4D96-AFE8-51476A9F15B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8991493"/>
      </p:ext>
    </p:extLst>
  </p:cSld>
  <p:clrMapOvr>
    <a:masterClrMapping/>
  </p:clrMapOvr>
  <p:transition spd="slow">
    <p:fade/>
  </p:transition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A2BC875-EEEB-461F-958E-B82CC3651A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60658"/>
      </p:ext>
    </p:extLst>
  </p:cSld>
  <p:clrMapOvr>
    <a:masterClrMapping/>
  </p:clrMapOvr>
  <p:transition spd="slow">
    <p:fade/>
  </p:transition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10" indent="0">
              <a:buNone/>
              <a:defRPr sz="2000" b="1"/>
            </a:lvl2pPr>
            <a:lvl3pPr marL="911228" indent="0">
              <a:buNone/>
              <a:defRPr sz="1800" b="1"/>
            </a:lvl3pPr>
            <a:lvl4pPr marL="1366806" indent="0">
              <a:buNone/>
              <a:defRPr sz="1600" b="1"/>
            </a:lvl4pPr>
            <a:lvl5pPr marL="1822454" indent="0">
              <a:buNone/>
              <a:defRPr sz="1600" b="1"/>
            </a:lvl5pPr>
            <a:lvl6pPr marL="2277963" indent="0">
              <a:buNone/>
              <a:defRPr sz="1600" b="1"/>
            </a:lvl6pPr>
            <a:lvl7pPr marL="2733495" indent="0">
              <a:buNone/>
              <a:defRPr sz="1600" b="1"/>
            </a:lvl7pPr>
            <a:lvl8pPr marL="3189156" indent="0">
              <a:buNone/>
              <a:defRPr sz="1600" b="1"/>
            </a:lvl8pPr>
            <a:lvl9pPr marL="364475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10" indent="0">
              <a:buNone/>
              <a:defRPr sz="2000" b="1"/>
            </a:lvl2pPr>
            <a:lvl3pPr marL="911228" indent="0">
              <a:buNone/>
              <a:defRPr sz="1800" b="1"/>
            </a:lvl3pPr>
            <a:lvl4pPr marL="1366806" indent="0">
              <a:buNone/>
              <a:defRPr sz="1600" b="1"/>
            </a:lvl4pPr>
            <a:lvl5pPr marL="1822454" indent="0">
              <a:buNone/>
              <a:defRPr sz="1600" b="1"/>
            </a:lvl5pPr>
            <a:lvl6pPr marL="2277963" indent="0">
              <a:buNone/>
              <a:defRPr sz="1600" b="1"/>
            </a:lvl6pPr>
            <a:lvl7pPr marL="2733495" indent="0">
              <a:buNone/>
              <a:defRPr sz="1600" b="1"/>
            </a:lvl7pPr>
            <a:lvl8pPr marL="3189156" indent="0">
              <a:buNone/>
              <a:defRPr sz="1600" b="1"/>
            </a:lvl8pPr>
            <a:lvl9pPr marL="364475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0C567F9-5D4A-444B-A90A-EF134C9C17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200848"/>
      </p:ext>
    </p:extLst>
  </p:cSld>
  <p:clrMapOvr>
    <a:masterClrMapping/>
  </p:clrMapOvr>
  <p:transition spd="slow">
    <p:fade/>
  </p:transition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BEBA2AB-D703-4197-A537-2726C636ACC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271066"/>
      </p:ext>
    </p:extLst>
  </p:cSld>
  <p:clrMapOvr>
    <a:masterClrMapping/>
  </p:clrMapOvr>
  <p:transition spd="slow">
    <p:fade/>
  </p:transition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389DA13-B057-48F0-883D-BCEF8F0A3A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28547965"/>
      </p:ext>
    </p:extLst>
  </p:cSld>
  <p:clrMapOvr>
    <a:masterClrMapping/>
  </p:clrMapOvr>
  <p:transition spd="slow">
    <p:fade/>
  </p:transition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5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10" indent="0">
              <a:buNone/>
              <a:defRPr sz="1200"/>
            </a:lvl2pPr>
            <a:lvl3pPr marL="911228" indent="0">
              <a:buNone/>
              <a:defRPr sz="1000"/>
            </a:lvl3pPr>
            <a:lvl4pPr marL="1366806" indent="0">
              <a:buNone/>
              <a:defRPr sz="900"/>
            </a:lvl4pPr>
            <a:lvl5pPr marL="1822454" indent="0">
              <a:buNone/>
              <a:defRPr sz="900"/>
            </a:lvl5pPr>
            <a:lvl6pPr marL="2277963" indent="0">
              <a:buNone/>
              <a:defRPr sz="900"/>
            </a:lvl6pPr>
            <a:lvl7pPr marL="2733495" indent="0">
              <a:buNone/>
              <a:defRPr sz="900"/>
            </a:lvl7pPr>
            <a:lvl8pPr marL="3189156" indent="0">
              <a:buNone/>
              <a:defRPr sz="900"/>
            </a:lvl8pPr>
            <a:lvl9pPr marL="364475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97649DF-4F84-41A6-ABA0-F1B698E13E5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2542531"/>
      </p:ext>
    </p:extLst>
  </p:cSld>
  <p:clrMapOvr>
    <a:masterClrMapping/>
  </p:clrMapOvr>
  <p:transition spd="slow">
    <p:fade/>
  </p:transition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10" indent="0">
              <a:buNone/>
              <a:defRPr sz="2800"/>
            </a:lvl2pPr>
            <a:lvl3pPr marL="911228" indent="0">
              <a:buNone/>
              <a:defRPr sz="2400"/>
            </a:lvl3pPr>
            <a:lvl4pPr marL="1366806" indent="0">
              <a:buNone/>
              <a:defRPr sz="2000"/>
            </a:lvl4pPr>
            <a:lvl5pPr marL="1822454" indent="0">
              <a:buNone/>
              <a:defRPr sz="2000"/>
            </a:lvl5pPr>
            <a:lvl6pPr marL="2277963" indent="0">
              <a:buNone/>
              <a:defRPr sz="2000"/>
            </a:lvl6pPr>
            <a:lvl7pPr marL="2733495" indent="0">
              <a:buNone/>
              <a:defRPr sz="2000"/>
            </a:lvl7pPr>
            <a:lvl8pPr marL="3189156" indent="0">
              <a:buNone/>
              <a:defRPr sz="2000"/>
            </a:lvl8pPr>
            <a:lvl9pPr marL="364475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9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10" indent="0">
              <a:buNone/>
              <a:defRPr sz="1200"/>
            </a:lvl2pPr>
            <a:lvl3pPr marL="911228" indent="0">
              <a:buNone/>
              <a:defRPr sz="1000"/>
            </a:lvl3pPr>
            <a:lvl4pPr marL="1366806" indent="0">
              <a:buNone/>
              <a:defRPr sz="900"/>
            </a:lvl4pPr>
            <a:lvl5pPr marL="1822454" indent="0">
              <a:buNone/>
              <a:defRPr sz="900"/>
            </a:lvl5pPr>
            <a:lvl6pPr marL="2277963" indent="0">
              <a:buNone/>
              <a:defRPr sz="900"/>
            </a:lvl6pPr>
            <a:lvl7pPr marL="2733495" indent="0">
              <a:buNone/>
              <a:defRPr sz="900"/>
            </a:lvl7pPr>
            <a:lvl8pPr marL="3189156" indent="0">
              <a:buNone/>
              <a:defRPr sz="900"/>
            </a:lvl8pPr>
            <a:lvl9pPr marL="364475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103E8EC-78D8-42C9-B7AF-8A3555E82EE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1878378"/>
      </p:ext>
    </p:extLst>
  </p:cSld>
  <p:clrMapOvr>
    <a:masterClrMapping/>
  </p:clrMapOvr>
  <p:transition spd="slow">
    <p:fade/>
  </p:transition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240AB64-210E-48A7-90C0-425DFC425D2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7886985"/>
      </p:ext>
    </p:extLst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80489-BD9F-4E01-85D1-397427F98F2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8987340"/>
      </p:ext>
    </p:extLst>
  </p:cSld>
  <p:clrMapOvr>
    <a:masterClrMapping/>
  </p:clrMapOvr>
  <p:transition spd="slow">
    <p:fade/>
  </p:transition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4F772B6-8592-44A6-BFA4-9C4DD6770D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3777167"/>
      </p:ext>
    </p:extLst>
  </p:cSld>
  <p:clrMapOvr>
    <a:masterClrMapping/>
  </p:clrMapOvr>
  <p:transition spd="slow">
    <p:fade/>
  </p:transition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3D6C70-F637-47DE-B58B-211E092F52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8529932"/>
      </p:ext>
    </p:extLst>
  </p:cSld>
  <p:clrMapOvr>
    <a:masterClrMapping/>
  </p:clrMapOvr>
  <p:transition spd="slow">
    <p:fade/>
  </p:transition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0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24C1841-8F2F-4EB5-84C1-67A026CFE15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2336528"/>
      </p:ext>
    </p:extLst>
  </p:cSld>
  <p:clrMapOvr>
    <a:masterClrMapping/>
  </p:clrMapOvr>
  <p:transition spd="slow">
    <p:fade/>
  </p:transition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0954ED0-2515-4E66-A432-ED547037E49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9051753"/>
      </p:ext>
    </p:extLst>
  </p:cSld>
  <p:clrMapOvr>
    <a:masterClrMapping/>
  </p:clrMapOvr>
  <p:transition spd="slow">
    <p:fade/>
  </p:transition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6046F3F-11BD-4F0C-9E72-266B2DA6D9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90671085"/>
      </p:ext>
    </p:extLst>
  </p:cSld>
  <p:clrMapOvr>
    <a:masterClrMapping/>
  </p:clrMapOvr>
  <p:transition spd="slow">
    <p:fade/>
  </p:transition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E3BA4B-D5E3-44CA-B4D2-D5F31AAEA3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0286496"/>
      </p:ext>
    </p:extLst>
  </p:cSld>
  <p:clrMapOvr>
    <a:masterClrMapping/>
  </p:clrMapOvr>
  <p:transition spd="slow">
    <p:fade/>
  </p:transition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31F1C02-EF3F-4E9C-8211-066E13A2475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9805652"/>
      </p:ext>
    </p:extLst>
  </p:cSld>
  <p:clrMapOvr>
    <a:masterClrMapping/>
  </p:clrMapOvr>
  <p:transition spd="slow">
    <p:fade/>
  </p:transition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EB50B10-5839-4B08-B0BE-70F5328FE04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439984"/>
      </p:ext>
    </p:extLst>
  </p:cSld>
  <p:clrMapOvr>
    <a:masterClrMapping/>
  </p:clrMapOvr>
  <p:transition spd="slow">
    <p:fade/>
  </p:transition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413BF7A-BFE7-42C0-9FC1-4A3912E7A1F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8712756"/>
      </p:ext>
    </p:extLst>
  </p:cSld>
  <p:clrMapOvr>
    <a:masterClrMapping/>
  </p:clrMapOvr>
  <p:transition spd="slow">
    <p:fade/>
  </p:transition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5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AF1E9AC-9EB1-49C5-AE61-455918F3E26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0952419"/>
      </p:ext>
    </p:extLst>
  </p:cSld>
  <p:clrMapOvr>
    <a:masterClrMapping/>
  </p:clrMapOvr>
  <p:transition spd="slow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E0DF9-AA66-4648-8C69-F68A14DD4B5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4398271"/>
      </p:ext>
    </p:extLst>
  </p:cSld>
  <p:clrMapOvr>
    <a:masterClrMapping/>
  </p:clrMapOvr>
  <p:transition spd="slow">
    <p:fade/>
  </p:transition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9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604D71B-5E66-429D-A83A-B15F852B48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582537"/>
      </p:ext>
    </p:extLst>
  </p:cSld>
  <p:clrMapOvr>
    <a:masterClrMapping/>
  </p:clrMapOvr>
  <p:transition spd="slow">
    <p:fade/>
  </p:transition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9766B35-498D-4FC3-9C0D-9A64F7C627A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6907464"/>
      </p:ext>
    </p:extLst>
  </p:cSld>
  <p:clrMapOvr>
    <a:masterClrMapping/>
  </p:clrMapOvr>
  <p:transition spd="slow">
    <p:fade/>
  </p:transition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1EE105C-4424-42DC-8EE0-99A5852C83F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4381812"/>
      </p:ext>
    </p:extLst>
  </p:cSld>
  <p:clrMapOvr>
    <a:masterClrMapping/>
  </p:clrMapOvr>
  <p:transition spd="slow">
    <p:fade/>
  </p:transition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54102FC-4FE5-4327-90D3-093ADD01DB7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0767469"/>
      </p:ext>
    </p:extLst>
  </p:cSld>
  <p:clrMapOvr>
    <a:masterClrMapping/>
  </p:clrMapOvr>
  <p:transition spd="slow">
    <p:fade/>
  </p:transition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85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8696478"/>
      </p:ext>
    </p:extLst>
  </p:cSld>
  <p:clrMapOvr>
    <a:masterClrMapping/>
  </p:clrMapOvr>
  <p:transition spd="slow">
    <p:fade/>
  </p:transition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7AC4674-3403-49EE-97FC-043F8DE48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0864486"/>
      </p:ext>
    </p:extLst>
  </p:cSld>
  <p:clrMapOvr>
    <a:masterClrMapping/>
  </p:clrMapOvr>
  <p:transition spd="slow">
    <p:fade/>
  </p:transition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2753303"/>
      </p:ext>
    </p:extLst>
  </p:cSld>
  <p:clrMapOvr>
    <a:masterClrMapping/>
  </p:clrMapOvr>
  <p:transition spd="slow">
    <p:fade/>
  </p:transition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6120227"/>
      </p:ext>
    </p:extLst>
  </p:cSld>
  <p:clrMapOvr>
    <a:masterClrMapping/>
  </p:clrMapOvr>
  <p:transition spd="slow">
    <p:fade/>
  </p:transition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4560183"/>
      </p:ext>
    </p:extLst>
  </p:cSld>
  <p:clrMapOvr>
    <a:masterClrMapping/>
  </p:clrMapOvr>
  <p:transition spd="slow">
    <p:fade/>
  </p:transition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7859300"/>
      </p:ext>
    </p:extLst>
  </p:cSld>
  <p:clrMapOvr>
    <a:masterClrMapping/>
  </p:clrMapOvr>
  <p:transition spd="slow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6657-6E06-411B-9FDE-7E4ABDA5183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5209410"/>
      </p:ext>
    </p:extLst>
  </p:cSld>
  <p:clrMapOvr>
    <a:masterClrMapping/>
  </p:clrMapOvr>
  <p:transition spd="slow">
    <p:fade/>
  </p:transition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0342650"/>
      </p:ext>
    </p:extLst>
  </p:cSld>
  <p:clrMapOvr>
    <a:masterClrMapping/>
  </p:clrMapOvr>
  <p:transition spd="slow">
    <p:fade/>
  </p:transition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3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8843502"/>
      </p:ext>
    </p:extLst>
  </p:cSld>
  <p:clrMapOvr>
    <a:masterClrMapping/>
  </p:clrMapOvr>
  <p:transition spd="slow">
    <p:fade/>
  </p:transition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4026760"/>
      </p:ext>
    </p:extLst>
  </p:cSld>
  <p:clrMapOvr>
    <a:masterClrMapping/>
  </p:clrMapOvr>
  <p:transition spd="slow">
    <p:fade/>
  </p:transition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66711758"/>
      </p:ext>
    </p:extLst>
  </p:cSld>
  <p:clrMapOvr>
    <a:masterClrMapping/>
  </p:clrMapOvr>
  <p:transition spd="slow">
    <p:fade/>
  </p:transition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7117506"/>
      </p:ext>
    </p:extLst>
  </p:cSld>
  <p:clrMapOvr>
    <a:masterClrMapping/>
  </p:clrMapOvr>
  <p:transition spd="slow">
    <p:fade/>
  </p:transition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6558642"/>
      </p:ext>
    </p:extLst>
  </p:cSld>
  <p:clrMapOvr>
    <a:masterClrMapping/>
  </p:clrMapOvr>
  <p:transition spd="slow">
    <p:fade/>
  </p:transition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73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8F8EEB7F-2964-4B65-8DDB-BACD397E8FA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2345267"/>
      </p:ext>
    </p:extLst>
  </p:cSld>
  <p:clrMapOvr>
    <a:masterClrMapping/>
  </p:clrMapOvr>
  <p:transition>
    <p:fade/>
  </p:transition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2ED00398-E7B4-43D7-85C7-681B4DCF1B9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9468832"/>
      </p:ext>
    </p:extLst>
  </p:cSld>
  <p:clrMapOvr>
    <a:masterClrMapping/>
  </p:clrMapOvr>
  <p:transition>
    <p:fade/>
  </p:transition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9ADE3CEC-CC33-4E32-BB8F-741EFDDD3D0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590298"/>
      </p:ext>
    </p:extLst>
  </p:cSld>
  <p:clrMapOvr>
    <a:masterClrMapping/>
  </p:clrMapOvr>
  <p:transition>
    <p:fade/>
  </p:transition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7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7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7BA248C3-5A42-4163-BCE5-2EB1DD60E3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712020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63145-9046-4E89-8597-9B5497AA103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2084914"/>
      </p:ext>
    </p:extLst>
  </p:cSld>
  <p:clrMapOvr>
    <a:masterClrMapping/>
  </p:clrMapOvr>
  <p:transition spd="slow">
    <p:fade/>
  </p:transition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54D2E875-7514-4412-B463-D71A26CB314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2063126"/>
      </p:ext>
    </p:extLst>
  </p:cSld>
  <p:clrMapOvr>
    <a:masterClrMapping/>
  </p:clrMapOvr>
  <p:transition>
    <p:fade/>
  </p:transition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405FF3B8-F9C7-4CB3-9726-173ACCFB5D1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1940008"/>
      </p:ext>
    </p:extLst>
  </p:cSld>
  <p:clrMapOvr>
    <a:masterClrMapping/>
  </p:clrMapOvr>
  <p:transition>
    <p:fade/>
  </p:transition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F2601532-46BE-4FF1-AA6E-38FCD575C20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6597374"/>
      </p:ext>
    </p:extLst>
  </p:cSld>
  <p:clrMapOvr>
    <a:masterClrMapping/>
  </p:clrMapOvr>
  <p:transition>
    <p:fade/>
  </p:transition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3" y="20502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D63A9B8F-01A8-437D-A943-5885EA892FB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6521519"/>
      </p:ext>
    </p:extLst>
  </p:cSld>
  <p:clrMapOvr>
    <a:masterClrMapping/>
  </p:clrMapOvr>
  <p:transition>
    <p:fade/>
  </p:transition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5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E59ADE01-F9E3-4BDC-8A8F-9C9168137E2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7318309"/>
      </p:ext>
    </p:extLst>
  </p:cSld>
  <p:clrMapOvr>
    <a:masterClrMapping/>
  </p:clrMapOvr>
  <p:transition>
    <p:fade/>
  </p:transition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EFFB82A7-089E-4232-A47C-5C7AB980C25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4798984"/>
      </p:ext>
    </p:extLst>
  </p:cSld>
  <p:clrMapOvr>
    <a:masterClrMapping/>
  </p:clrMapOvr>
  <p:transition>
    <p:fade/>
  </p:transition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2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6546EDDE-3970-46CC-B720-5981A832ED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6056488"/>
      </p:ext>
    </p:extLst>
  </p:cSld>
  <p:clrMapOvr>
    <a:masterClrMapping/>
  </p:clrMapOvr>
  <p:transition>
    <p:fade/>
  </p:transition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7389" y="205979"/>
            <a:ext cx="6958012" cy="3238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711997"/>
            <a:ext cx="86106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 dirty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CC44441C-8E30-4A6F-ABB0-77F8FF0AE5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201067"/>
      </p:ext>
    </p:extLst>
  </p:cSld>
  <p:clrMapOvr>
    <a:masterClrMapping/>
  </p:clrMapOvr>
  <p:transition>
    <p:fade/>
  </p:transition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5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38986247-730B-4FF7-B8CC-140E49401F3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2487172"/>
      </p:ext>
    </p:extLst>
  </p:cSld>
  <p:clrMapOvr>
    <a:masterClrMapping/>
  </p:clrMapOvr>
  <p:transition>
    <p:fade/>
  </p:transition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BC0E9010-1E5B-4546-A629-84882844511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0854933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8D634-29C6-4CC6-B1A0-D462E16C4D1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6247267"/>
      </p:ext>
    </p:extLst>
  </p:cSld>
  <p:clrMapOvr>
    <a:masterClrMapping/>
  </p:clrMapOvr>
  <p:transition spd="slow">
    <p:fade/>
  </p:transition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07370CBD-7E1D-4D4F-A8FC-43A7224B074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3103735"/>
      </p:ext>
    </p:extLst>
  </p:cSld>
  <p:clrMapOvr>
    <a:masterClrMapping/>
  </p:clrMapOvr>
  <p:transition>
    <p:fade/>
  </p:transition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7ECF582A-AE48-4985-8BC8-12BEF110E34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1719395"/>
      </p:ext>
    </p:extLst>
  </p:cSld>
  <p:clrMapOvr>
    <a:masterClrMapping/>
  </p:clrMapOvr>
  <p:transition>
    <p:fade/>
  </p:transition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9435DA97-F19C-4197-AE9C-919DCBE695F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024105"/>
      </p:ext>
    </p:extLst>
  </p:cSld>
  <p:clrMapOvr>
    <a:masterClrMapping/>
  </p:clrMapOvr>
  <p:transition>
    <p:fade/>
  </p:transition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E226AE5E-640F-45F6-A8C9-CB4BF192EFA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7891400"/>
      </p:ext>
    </p:extLst>
  </p:cSld>
  <p:clrMapOvr>
    <a:masterClrMapping/>
  </p:clrMapOvr>
  <p:transition>
    <p:fade/>
  </p:transition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6917F720-4152-43B0-93F2-8609845D07C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61570060"/>
      </p:ext>
    </p:extLst>
  </p:cSld>
  <p:clrMapOvr>
    <a:masterClrMapping/>
  </p:clrMapOvr>
  <p:transition>
    <p:fade/>
  </p:transition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10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C76AFB35-3D15-401F-98E5-0AF4043F9E5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9330916"/>
      </p:ext>
    </p:extLst>
  </p:cSld>
  <p:clrMapOvr>
    <a:masterClrMapping/>
  </p:clrMapOvr>
  <p:transition>
    <p:fade/>
  </p:transition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3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358ED71A-5C52-4A71-94F9-3E896D008F0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66723"/>
      </p:ext>
    </p:extLst>
  </p:cSld>
  <p:clrMapOvr>
    <a:masterClrMapping/>
  </p:clrMapOvr>
  <p:transition>
    <p:fade/>
  </p:transition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FAE9BC3B-022F-4826-952E-B8532C3783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9084859"/>
      </p:ext>
    </p:extLst>
  </p:cSld>
  <p:clrMapOvr>
    <a:masterClrMapping/>
  </p:clrMapOvr>
  <p:transition>
    <p:fade/>
  </p:transition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D3CC9BE8-92BF-415A-94E3-EC60B633B4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6321772"/>
      </p:ext>
    </p:extLst>
  </p:cSld>
  <p:clrMapOvr>
    <a:masterClrMapping/>
  </p:clrMapOvr>
  <p:transition>
    <p:fade/>
  </p:transition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2933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1520">
              <a:defRPr kumimoji="1" smtClean="0">
                <a:ea typeface="宋体" pitchFamily="2" charset="-122"/>
              </a:defRPr>
            </a:lvl1pPr>
          </a:lstStyle>
          <a:p>
            <a:pPr>
              <a:defRPr/>
            </a:pPr>
            <a:fld id="{EAD5F878-0BB8-428B-898E-77A1E30A69E9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1572154"/>
      </p:ext>
    </p:extLst>
  </p:cSld>
  <p:clrMapOvr>
    <a:masterClrMapping/>
  </p:clrMapOvr>
  <p:transition spd="slow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59F26-BCBB-4AB0-AD14-1603D6DC4B3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1665613"/>
      </p:ext>
    </p:extLst>
  </p:cSld>
  <p:clrMapOvr>
    <a:masterClrMapping/>
  </p:clrMapOvr>
  <p:transition spd="slow">
    <p:fade/>
  </p:transition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965"/>
            <a:ext cx="7772400" cy="1101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E2D0CF7-ECB0-4CF7-ABE3-A80331C8BD07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424945"/>
      </p:ext>
    </p:extLst>
  </p:cSld>
  <p:clrMapOvr>
    <a:masterClrMapping/>
  </p:clrMapOvr>
  <p:transition>
    <p:fade/>
  </p:transition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22EDF6-7364-47E4-817D-9A17FBAC7109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266628"/>
      </p:ext>
    </p:extLst>
  </p:cSld>
  <p:clrMapOvr>
    <a:masterClrMapping/>
  </p:clrMapOvr>
  <p:transition>
    <p:fade/>
  </p:transition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79641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4E7308-2372-4FDD-BACC-F1C55BFC6B00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830588"/>
      </p:ext>
    </p:extLst>
  </p:cSld>
  <p:clrMapOvr>
    <a:masterClrMapping/>
  </p:clrMapOvr>
  <p:transition>
    <p:fade/>
  </p:transition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2802"/>
            <a:ext cx="4229100" cy="396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2802"/>
            <a:ext cx="4229100" cy="396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50205F-2CFE-46AB-AF9F-218A2EB4F6E8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096697"/>
      </p:ext>
    </p:extLst>
  </p:cSld>
  <p:clrMapOvr>
    <a:masterClrMapping/>
  </p:clrMapOvr>
  <p:transition>
    <p:fade/>
  </p:transition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95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51F78BD-89A7-4896-AFCA-D26E8F5366D8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179657"/>
      </p:ext>
    </p:extLst>
  </p:cSld>
  <p:clrMapOvr>
    <a:masterClrMapping/>
  </p:clrMapOvr>
  <p:transition>
    <p:fade/>
  </p:transition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3B74FF-9D7D-4124-8E4E-7B14A5391975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197571"/>
      </p:ext>
    </p:extLst>
  </p:cSld>
  <p:clrMapOvr>
    <a:masterClrMapping/>
  </p:clrMapOvr>
  <p:transition>
    <p:fade/>
  </p:transition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37BD7-3909-42D2-8959-519F5426C60E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2684"/>
      </p:ext>
    </p:extLst>
  </p:cSld>
  <p:clrMapOvr>
    <a:masterClrMapping/>
  </p:clrMapOvr>
  <p:transition>
    <p:fade/>
  </p:transition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5062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15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6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D28D90-ECC3-4D51-AB54-BE8DEAD7D888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958885"/>
      </p:ext>
    </p:extLst>
  </p:cSld>
  <p:clrMapOvr>
    <a:masterClrMapping/>
  </p:clrMapOvr>
  <p:transition>
    <p:fade/>
  </p:transition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CBB88F-0D35-4C9C-BF01-5FEAA21BD205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270292"/>
      </p:ext>
    </p:extLst>
  </p:cSld>
  <p:clrMapOvr>
    <a:masterClrMapping/>
  </p:clrMapOvr>
  <p:transition>
    <p:fade/>
  </p:transition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63632C-4280-44C5-8870-13553BF48B90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4753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D5EFB-C03E-46D5-A800-384279C1116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9537747"/>
      </p:ext>
    </p:extLst>
  </p:cSld>
  <p:clrMapOvr>
    <a:masterClrMapping/>
  </p:clrMapOvr>
  <p:transition spd="slow">
    <p:fade/>
  </p:transition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6377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6377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0CAB349-BF32-49A9-8844-D7536FF596E9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706494"/>
      </p:ext>
    </p:extLst>
  </p:cSld>
  <p:clrMapOvr>
    <a:masterClrMapping/>
  </p:clrMapOvr>
  <p:transition>
    <p:fade/>
  </p:transition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7389" y="206375"/>
            <a:ext cx="6958012" cy="3238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712802"/>
            <a:ext cx="8610600" cy="396557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49" y="4914900"/>
            <a:ext cx="5643563" cy="274638"/>
          </a:xfrm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914900"/>
            <a:ext cx="2133600" cy="274638"/>
          </a:xfrm>
        </p:spPr>
        <p:txBody>
          <a:bodyPr/>
          <a:lstStyle>
            <a:lvl1pPr>
              <a:defRPr/>
            </a:lvl1pPr>
          </a:lstStyle>
          <a:p>
            <a:fld id="{43B1229F-30F4-4D2D-A857-EAE32139699A}" type="slidenum">
              <a:rPr lang="zh-TW" altLang="en-US"/>
              <a:pPr/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360158"/>
      </p:ext>
    </p:extLst>
  </p:cSld>
  <p:clrMapOvr>
    <a:masterClrMapping/>
  </p:clrMapOvr>
  <p:transition>
    <p:fade/>
  </p:transition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6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2E299AB-8C5D-47A4-91AB-F82DE34AC1ED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886342"/>
      </p:ext>
    </p:extLst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FAAC97-4286-4212-9D00-05859C5A9780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13350"/>
      </p:ext>
    </p:extLst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023F43-853E-40B0-A152-7BE75F9E7254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95834"/>
      </p:ext>
    </p:extLst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2499D9-C20E-4D55-B0EE-E84E028279F2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41157"/>
      </p:ext>
    </p:extLst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F1B53E-B35D-4220-874F-9BA2F5DCF474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44717"/>
      </p:ext>
    </p:extLst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C40D0-694E-4507-AB4B-8CA22FB98D2D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60276"/>
      </p:ext>
    </p:extLst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454598-B2F4-4827-AB1C-550D0BCB82E0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12447"/>
      </p:ext>
    </p:extLst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2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2C5C45-81DC-4627-9675-3B3B1607ACBB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38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33927"/>
      </p:ext>
    </p:extLst>
  </p:cSld>
  <p:clrMapOvr>
    <a:masterClrMapping/>
  </p:clrMapOvr>
  <p:transition spd="slow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9DB4E-E71E-4C0A-9233-50BE3AFFCD5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026238"/>
      </p:ext>
    </p:extLst>
  </p:cSld>
  <p:clrMapOvr>
    <a:masterClrMapping/>
  </p:clrMapOvr>
  <p:transition spd="slow">
    <p:fade/>
  </p:transition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5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015259-6FB5-4C5C-BE82-95F9DEE02A2E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13296"/>
      </p:ext>
    </p:extLst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0B1324-D2D2-42D8-80A4-B682016F2850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06220"/>
      </p:ext>
    </p:extLst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205980"/>
            <a:ext cx="21336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80"/>
            <a:ext cx="62484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2B97E8-4053-4DD3-A61C-1A98932CE768}" type="slidenum">
              <a:rPr lang="zh-TW" altLang="en-US"/>
              <a:pPr/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7951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9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56709D2A-461F-4A37-AE41-079259A664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46610085"/>
      </p:ext>
    </p:extLst>
  </p:cSld>
  <p:clrMapOvr>
    <a:masterClrMapping/>
  </p:clrMapOvr>
  <p:transition>
    <p:fade/>
  </p:transition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1816FAB0-C94D-4472-8826-C2C89716D7F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8614541"/>
      </p:ext>
    </p:extLst>
  </p:cSld>
  <p:clrMapOvr>
    <a:masterClrMapping/>
  </p:clrMapOvr>
  <p:transition>
    <p:fade/>
  </p:transition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E6EEFDDF-9DCC-4858-BD4D-8158E17237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6395253"/>
      </p:ext>
    </p:extLst>
  </p:cSld>
  <p:clrMapOvr>
    <a:masterClrMapping/>
  </p:clrMapOvr>
  <p:transition>
    <p:fade/>
  </p:transition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66E44CB-9CE2-44CB-85F4-0C2F4D8E2A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94311576"/>
      </p:ext>
    </p:extLst>
  </p:cSld>
  <p:clrMapOvr>
    <a:masterClrMapping/>
  </p:clrMapOvr>
  <p:transition>
    <p:fade/>
  </p:transition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A56A60AF-E47F-4A50-8A4C-2A3DC045D5F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9633951"/>
      </p:ext>
    </p:extLst>
  </p:cSld>
  <p:clrMapOvr>
    <a:masterClrMapping/>
  </p:clrMapOvr>
  <p:transition>
    <p:fade/>
  </p:transition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AE914E09-68B3-446E-AEA9-1175354F503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8924029"/>
      </p:ext>
    </p:extLst>
  </p:cSld>
  <p:clrMapOvr>
    <a:masterClrMapping/>
  </p:clrMapOvr>
  <p:transition>
    <p:fade/>
  </p:transition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FE52D987-9917-41E9-A599-8C711CBE8D0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837441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1CD53-F050-47C1-97C6-3473E1C567C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5440339"/>
      </p:ext>
    </p:extLst>
  </p:cSld>
  <p:clrMapOvr>
    <a:masterClrMapping/>
  </p:clrMapOvr>
  <p:transition spd="slow">
    <p:fade/>
  </p:transition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14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BE833B19-52AA-4ABB-8B42-113FFE166AB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7331607"/>
      </p:ext>
    </p:extLst>
  </p:cSld>
  <p:clrMapOvr>
    <a:masterClrMapping/>
  </p:clrMapOvr>
  <p:transition>
    <p:fade/>
  </p:transition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8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3B71B73-2C60-4BB3-9D40-C69DBA1B99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2440433"/>
      </p:ext>
    </p:extLst>
  </p:cSld>
  <p:clrMapOvr>
    <a:masterClrMapping/>
  </p:clrMapOvr>
  <p:transition>
    <p:fade/>
  </p:transition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6B02F0E5-FB33-4353-BA79-7045D5E3D82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2558501"/>
      </p:ext>
    </p:extLst>
  </p:cSld>
  <p:clrMapOvr>
    <a:masterClrMapping/>
  </p:clrMapOvr>
  <p:transition>
    <p:fade/>
  </p:transition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40869CE9-DBDA-4F46-A1B4-34DF24DB4F2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6909968"/>
      </p:ext>
    </p:extLst>
  </p:cSld>
  <p:clrMapOvr>
    <a:masterClrMapping/>
  </p:clrMapOvr>
  <p:transition>
    <p:fade/>
  </p:transition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2978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09933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F7E2DBFC-F346-49D4-B124-A99ADFFCF313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0273339"/>
      </p:ext>
    </p:extLst>
  </p:cSld>
  <p:clrMapOvr>
    <a:masterClrMapping/>
  </p:clrMapOvr>
  <p:transition spd="slow">
    <p:fade/>
  </p:transition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51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FB457356-9E1B-4114-AB04-63813269EA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2476697"/>
      </p:ext>
    </p:extLst>
  </p:cSld>
  <p:clrMapOvr>
    <a:masterClrMapping/>
  </p:clrMapOvr>
  <p:transition>
    <p:fade/>
  </p:transition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AEDA6C5A-D943-4992-BC9A-9CFDB86C1C8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9758638"/>
      </p:ext>
    </p:extLst>
  </p:cSld>
  <p:clrMapOvr>
    <a:masterClrMapping/>
  </p:clrMapOvr>
  <p:transition>
    <p:fade/>
  </p:transition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D8A1414E-235A-4B17-8B05-6FF7D7C277C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1238320"/>
      </p:ext>
    </p:extLst>
  </p:cSld>
  <p:clrMapOvr>
    <a:masterClrMapping/>
  </p:clrMapOvr>
  <p:transition>
    <p:fade/>
  </p:transition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998536B6-F247-4E84-AB3E-49B3EFD2EA5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9273353"/>
      </p:ext>
    </p:extLst>
  </p:cSld>
  <p:clrMapOvr>
    <a:masterClrMapping/>
  </p:clrMapOvr>
  <p:transition>
    <p:fade/>
  </p:transition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FA5475D2-801E-47E0-909E-5C801497DD8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6494699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579FA-52D2-40F2-8751-009EEA8BC16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6299706"/>
      </p:ext>
    </p:extLst>
  </p:cSld>
  <p:clrMapOvr>
    <a:masterClrMapping/>
  </p:clrMapOvr>
  <p:transition spd="slow">
    <p:fade/>
  </p:transition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22383416-EA9A-44B3-9B0A-0916F38C17B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4746513"/>
      </p:ext>
    </p:extLst>
  </p:cSld>
  <p:clrMapOvr>
    <a:masterClrMapping/>
  </p:clrMapOvr>
  <p:transition>
    <p:fade/>
  </p:transition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55D51015-1EFA-4FD0-B9D2-570A645BE1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5402465"/>
      </p:ext>
    </p:extLst>
  </p:cSld>
  <p:clrMapOvr>
    <a:masterClrMapping/>
  </p:clrMapOvr>
  <p:transition>
    <p:fade/>
  </p:transition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10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F881309E-94FE-4232-8291-98D0169AC82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0189564"/>
      </p:ext>
    </p:extLst>
  </p:cSld>
  <p:clrMapOvr>
    <a:masterClrMapping/>
  </p:clrMapOvr>
  <p:transition>
    <p:fade/>
  </p:transition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3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5B0F795D-F03D-41B2-9565-3530A1611F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1675131"/>
      </p:ext>
    </p:extLst>
  </p:cSld>
  <p:clrMapOvr>
    <a:masterClrMapping/>
  </p:clrMapOvr>
  <p:transition>
    <p:fade/>
  </p:transition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4D81417D-E8D1-43D1-AA88-DF3E6EB03C6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4741216"/>
      </p:ext>
    </p:extLst>
  </p:cSld>
  <p:clrMapOvr>
    <a:masterClrMapping/>
  </p:clrMapOvr>
  <p:transition>
    <p:fade/>
  </p:transition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1520">
              <a:defRPr kumimoji="1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76333ACC-FA9A-4E65-843B-B76FEE3523E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97744480"/>
      </p:ext>
    </p:extLst>
  </p:cSld>
  <p:clrMapOvr>
    <a:masterClrMapping/>
  </p:clrMapOvr>
  <p:transition>
    <p:fade/>
  </p:transition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2930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1520"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fld id="{7C0BA4F1-E44C-42D2-A7A9-ABC1E3362A87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567727"/>
      </p:ext>
    </p:extLst>
  </p:cSld>
  <p:clrMapOvr>
    <a:masterClrMapping/>
  </p:clrMapOvr>
  <p:transition spd="slow">
    <p:fade/>
  </p:transition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814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BAC98-7160-4959-BA1F-A30CEF1432C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350549"/>
      </p:ext>
    </p:extLst>
  </p:cSld>
  <p:clrMapOvr>
    <a:masterClrMapping/>
  </p:clrMapOvr>
  <p:transition spd="slow">
    <p:fade/>
  </p:transition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65070-57DF-426E-B635-245DE72BEF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248516"/>
      </p:ext>
    </p:extLst>
  </p:cSld>
  <p:clrMapOvr>
    <a:masterClrMapping/>
  </p:clrMapOvr>
  <p:transition spd="slow">
    <p:fade/>
  </p:transition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8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40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1CCD4-0683-4734-9847-F7122F777B5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0483411"/>
      </p:ext>
    </p:extLst>
  </p:cSld>
  <p:clrMapOvr>
    <a:masterClrMapping/>
  </p:clrMapOvr>
  <p:transition spd="slow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9F3B3-25B0-4709-89A1-1CA9C2A1473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8185169"/>
      </p:ext>
    </p:extLst>
  </p:cSld>
  <p:clrMapOvr>
    <a:masterClrMapping/>
  </p:clrMapOvr>
  <p:transition spd="slow">
    <p:fade/>
  </p:transition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61EEB-CB00-476F-803B-421F52A537C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5682154"/>
      </p:ext>
    </p:extLst>
  </p:cSld>
  <p:clrMapOvr>
    <a:masterClrMapping/>
  </p:clrMapOvr>
  <p:transition spd="slow">
    <p:fade/>
  </p:transition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86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49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49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88F30-555B-4554-9008-3AE2787A716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6272286"/>
      </p:ext>
    </p:extLst>
  </p:cSld>
  <p:clrMapOvr>
    <a:masterClrMapping/>
  </p:clrMapOvr>
  <p:transition spd="slow">
    <p:fade/>
  </p:transition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2934C-1462-427E-8E57-F61326101B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9389403"/>
      </p:ext>
    </p:extLst>
  </p:cSld>
  <p:clrMapOvr>
    <a:masterClrMapping/>
  </p:clrMapOvr>
  <p:transition spd="slow">
    <p:fade/>
  </p:transition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5AF15-6304-4D87-BC51-D68D0B0868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8478801"/>
      </p:ext>
    </p:extLst>
  </p:cSld>
  <p:clrMapOvr>
    <a:masterClrMapping/>
  </p:clrMapOvr>
  <p:transition spd="slow">
    <p:fade/>
  </p:transition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43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86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95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00E78-6CEF-457D-9E3E-A0006B15B1E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224963"/>
      </p:ext>
    </p:extLst>
  </p:cSld>
  <p:clrMapOvr>
    <a:masterClrMapping/>
  </p:clrMapOvr>
  <p:transition spd="slow">
    <p:fade/>
  </p:transition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43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862"/>
            <a:ext cx="4629150" cy="365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95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861B9-B976-4292-94B5-FA2E4A7CEB1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3424204"/>
      </p:ext>
    </p:extLst>
  </p:cSld>
  <p:clrMapOvr>
    <a:masterClrMapping/>
  </p:clrMapOvr>
  <p:transition spd="slow">
    <p:fade/>
  </p:transition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3E461-F1BA-41D9-8966-9C6157FDB0A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2470347"/>
      </p:ext>
    </p:extLst>
  </p:cSld>
  <p:clrMapOvr>
    <a:masterClrMapping/>
  </p:clrMapOvr>
  <p:transition spd="slow">
    <p:fade/>
  </p:transition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27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27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04209-AE6D-4F27-ADE4-52A6E3A7C9A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4332158"/>
      </p:ext>
    </p:extLst>
  </p:cSld>
  <p:clrMapOvr>
    <a:masterClrMapping/>
  </p:clrMapOvr>
  <p:transition spd="slow">
    <p:fade/>
  </p:transition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88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3B54D22-66B9-4C0C-96F1-C8E58961AF8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207468"/>
      </p:ext>
    </p:extLst>
  </p:cSld>
  <p:clrMapOvr>
    <a:masterClrMapping/>
  </p:clrMapOvr>
  <p:transition spd="slow">
    <p:fade/>
  </p:transition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14D8916-F09F-4DE9-A7D7-EA90AA4FEB8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5596038"/>
      </p:ext>
    </p:extLst>
  </p:cSld>
  <p:clrMapOvr>
    <a:masterClrMapping/>
  </p:clrMapOvr>
  <p:transition spd="slow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12900-762B-4AD6-B9EC-D0986CD1F8D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193109"/>
      </p:ext>
    </p:extLst>
  </p:cSld>
  <p:clrMapOvr>
    <a:masterClrMapping/>
  </p:clrMapOvr>
  <p:transition spd="slow">
    <p:fade/>
  </p:transition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63DD608-C1AE-4A48-AA37-E724D2AAFDC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1895009"/>
      </p:ext>
    </p:extLst>
  </p:cSld>
  <p:clrMapOvr>
    <a:masterClrMapping/>
  </p:clrMapOvr>
  <p:transition spd="slow">
    <p:fade/>
  </p:transition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1A1D6A2-E11A-45FE-B30C-55B19ED030B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7624964"/>
      </p:ext>
    </p:extLst>
  </p:cSld>
  <p:clrMapOvr>
    <a:masterClrMapping/>
  </p:clrMapOvr>
  <p:transition spd="slow">
    <p:fade/>
  </p:transition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173BF01-B1FF-4FD7-98C6-13EB4209325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3092805"/>
      </p:ext>
    </p:extLst>
  </p:cSld>
  <p:clrMapOvr>
    <a:masterClrMapping/>
  </p:clrMapOvr>
  <p:transition spd="slow">
    <p:fade/>
  </p:transition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6747ADF-CB17-42B1-BF91-FA5E6C7868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004775"/>
      </p:ext>
    </p:extLst>
  </p:cSld>
  <p:clrMapOvr>
    <a:masterClrMapping/>
  </p:clrMapOvr>
  <p:transition spd="slow">
    <p:fade/>
  </p:transition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F8EC6F2-B089-4D31-A2FF-024D03BFE6C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4294314"/>
      </p:ext>
    </p:extLst>
  </p:cSld>
  <p:clrMapOvr>
    <a:masterClrMapping/>
  </p:clrMapOvr>
  <p:transition spd="slow">
    <p:fade/>
  </p:transition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3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9EEB7C6-7BA2-478B-A1AD-7FAEC9AD24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85663142"/>
      </p:ext>
    </p:extLst>
  </p:cSld>
  <p:clrMapOvr>
    <a:masterClrMapping/>
  </p:clrMapOvr>
  <p:transition spd="slow">
    <p:fade/>
  </p:transition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7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233E16D-3C89-4D4E-9837-0EB2A8264B6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1935054"/>
      </p:ext>
    </p:extLst>
  </p:cSld>
  <p:clrMapOvr>
    <a:masterClrMapping/>
  </p:clrMapOvr>
  <p:transition spd="slow">
    <p:fade/>
  </p:transition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F3C2417-AD0E-478C-BABB-55154139696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204061"/>
      </p:ext>
    </p:extLst>
  </p:cSld>
  <p:clrMapOvr>
    <a:masterClrMapping/>
  </p:clrMapOvr>
  <p:transition spd="slow">
    <p:fade/>
  </p:transition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3B12FD9-7A7F-4D5D-ACBC-4C2E3747DA1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7049479"/>
      </p:ext>
    </p:extLst>
  </p:cSld>
  <p:clrMapOvr>
    <a:masterClrMapping/>
  </p:clrMapOvr>
  <p:transition spd="slow">
    <p:fade/>
  </p:transition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35A9940-5504-4318-92F5-875F284DDB3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6214094"/>
      </p:ext>
    </p:extLst>
  </p:cSld>
  <p:clrMapOvr>
    <a:masterClrMapping/>
  </p:clrMapOvr>
  <p:transition spd="slow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8BEEE-A746-430F-A509-BC771BD3CD3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2641277"/>
      </p:ext>
    </p:extLst>
  </p:cSld>
  <p:clrMapOvr>
    <a:masterClrMapping/>
  </p:clrMapOvr>
  <p:transition spd="slow">
    <p:fade/>
  </p:transition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60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CB83DD9-5706-408F-A48F-A07A708E02C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5980462"/>
      </p:ext>
    </p:extLst>
  </p:cSld>
  <p:clrMapOvr>
    <a:masterClrMapping/>
  </p:clrMapOvr>
  <p:transition spd="slow">
    <p:fade/>
  </p:transition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DB00F40-0EBC-422E-957B-F7E97D9A0E9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9721931"/>
      </p:ext>
    </p:extLst>
  </p:cSld>
  <p:clrMapOvr>
    <a:masterClrMapping/>
  </p:clrMapOvr>
  <p:transition spd="slow">
    <p:fade/>
  </p:transition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37718BF-F49A-443F-AEE5-142F6B6BA8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3623895"/>
      </p:ext>
    </p:extLst>
  </p:cSld>
  <p:clrMapOvr>
    <a:masterClrMapping/>
  </p:clrMapOvr>
  <p:transition spd="slow">
    <p:fade/>
  </p:transition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DDBF716-5380-42D9-A698-A4D9B161E23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0389847"/>
      </p:ext>
    </p:extLst>
  </p:cSld>
  <p:clrMapOvr>
    <a:masterClrMapping/>
  </p:clrMapOvr>
  <p:transition spd="slow">
    <p:fade/>
  </p:transition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ECC1383-C0D0-45EA-ABE7-A64CFFA964D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7400028"/>
      </p:ext>
    </p:extLst>
  </p:cSld>
  <p:clrMapOvr>
    <a:masterClrMapping/>
  </p:clrMapOvr>
  <p:transition spd="slow">
    <p:fade/>
  </p:transition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9E81228-CCA2-4036-BF68-0B303E677D2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5494204"/>
      </p:ext>
    </p:extLst>
  </p:cSld>
  <p:clrMapOvr>
    <a:masterClrMapping/>
  </p:clrMapOvr>
  <p:transition spd="slow">
    <p:fade/>
  </p:transition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1D1E9D5-A2A4-445B-8F67-FA7C975399F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6745799"/>
      </p:ext>
    </p:extLst>
  </p:cSld>
  <p:clrMapOvr>
    <a:masterClrMapping/>
  </p:clrMapOvr>
  <p:transition spd="slow">
    <p:fade/>
  </p:transition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37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F4B5D8B-1274-4C36-A017-1420ED577B8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0127119"/>
      </p:ext>
    </p:extLst>
  </p:cSld>
  <p:clrMapOvr>
    <a:masterClrMapping/>
  </p:clrMapOvr>
  <p:transition spd="slow">
    <p:fade/>
  </p:transition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28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172618B-35B1-4AC6-BC5F-96D4E9A1B72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2866974"/>
      </p:ext>
    </p:extLst>
  </p:cSld>
  <p:clrMapOvr>
    <a:masterClrMapping/>
  </p:clrMapOvr>
  <p:transition spd="slow">
    <p:fade/>
  </p:transition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8C8859F-53A2-49F5-BCFB-06896F407D4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1688006"/>
      </p:ext>
    </p:extLst>
  </p:cSld>
  <p:clrMapOvr>
    <a:masterClrMapping/>
  </p:clrMapOvr>
  <p:transition spd="slow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1FE8B-83E1-44E5-99B1-2238EE402CB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6712052"/>
      </p:ext>
    </p:extLst>
  </p:cSld>
  <p:clrMapOvr>
    <a:masterClrMapping/>
  </p:clrMapOvr>
  <p:transition spd="slow">
    <p:fade/>
  </p:transition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28AF480-F49D-4EAC-B31D-FC49DC34F1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4075138"/>
      </p:ext>
    </p:extLst>
  </p:cSld>
  <p:clrMapOvr>
    <a:masterClrMapping/>
  </p:clrMapOvr>
  <p:transition spd="slow">
    <p:fade/>
  </p:transition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B328E50-14B2-4242-AA6C-8DC2F6CB48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9662217"/>
      </p:ext>
    </p:extLst>
  </p:cSld>
  <p:clrMapOvr>
    <a:masterClrMapping/>
  </p:clrMapOvr>
  <p:transition spd="slow">
    <p:fade/>
  </p:transition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76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90842CA-15A8-4D38-A87D-A74FE4CE974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03497584"/>
      </p:ext>
    </p:extLst>
  </p:cSld>
  <p:clrMapOvr>
    <a:masterClrMapping/>
  </p:clrMapOvr>
  <p:transition spd="slow">
    <p:fade/>
  </p:transition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5287A8A-2D03-4A74-91C1-68D1EFDB24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7394465"/>
      </p:ext>
    </p:extLst>
  </p:cSld>
  <p:clrMapOvr>
    <a:masterClrMapping/>
  </p:clrMapOvr>
  <p:transition spd="slow">
    <p:fade/>
  </p:transition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8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03880C0-70F1-476F-9DE9-33E12188EF4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9653039"/>
      </p:ext>
    </p:extLst>
  </p:cSld>
  <p:clrMapOvr>
    <a:masterClrMapping/>
  </p:clrMapOvr>
  <p:transition spd="slow">
    <p:fade/>
  </p:transition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A1A9E2D-C5E3-46E6-A457-29359E82732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8550385"/>
      </p:ext>
    </p:extLst>
  </p:cSld>
  <p:clrMapOvr>
    <a:masterClrMapping/>
  </p:clrMapOvr>
  <p:transition spd="slow">
    <p:fade/>
  </p:transition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3D90B43-2B42-45B9-9117-E9F36ED906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59340"/>
      </p:ext>
    </p:extLst>
  </p:cSld>
  <p:clrMapOvr>
    <a:masterClrMapping/>
  </p:clrMapOvr>
  <p:transition spd="slow">
    <p:fade/>
  </p:transition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BEF0AB1-D349-487F-92B1-25712DFB49A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7622071"/>
      </p:ext>
    </p:extLst>
  </p:cSld>
  <p:clrMapOvr>
    <a:masterClrMapping/>
  </p:clrMapOvr>
  <p:transition spd="slow">
    <p:fade/>
  </p:transition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01BD03B-CFAD-4DF4-A396-48C6FB6F1F1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8489539"/>
      </p:ext>
    </p:extLst>
  </p:cSld>
  <p:clrMapOvr>
    <a:masterClrMapping/>
  </p:clrMapOvr>
  <p:transition spd="slow">
    <p:fade/>
  </p:transition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0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1B291D4-C710-409E-9989-6DFE92C6DC2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7628507"/>
      </p:ext>
    </p:extLst>
  </p:cSld>
  <p:clrMapOvr>
    <a:masterClrMapping/>
  </p:clrMapOvr>
  <p:transition spd="slow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FBF38-5F68-4B04-AA34-242C7718370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939132"/>
      </p:ext>
    </p:extLst>
  </p:cSld>
  <p:clrMapOvr>
    <a:masterClrMapping/>
  </p:clrMapOvr>
  <p:transition spd="slow">
    <p:fade/>
  </p:transition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r>
              <a:rPr lang="zh-TW" altLang="en-US" noProof="0" dirty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4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DA3BC8C-490F-4695-A633-F31DEB8274C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8995411"/>
      </p:ext>
    </p:extLst>
  </p:cSld>
  <p:clrMapOvr>
    <a:masterClrMapping/>
  </p:clrMapOvr>
  <p:transition spd="slow">
    <p:fade/>
  </p:transition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801BC69-7557-4FF0-B0C6-7709D84942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6843242"/>
      </p:ext>
    </p:extLst>
  </p:cSld>
  <p:clrMapOvr>
    <a:masterClrMapping/>
  </p:clrMapOvr>
  <p:transition spd="slow">
    <p:fade/>
  </p:transition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141685"/>
            <a:ext cx="215265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30555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E079201-7437-4642-82CA-8CDE098FA2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9088093"/>
      </p:ext>
    </p:extLst>
  </p:cSld>
  <p:clrMapOvr>
    <a:masterClrMapping/>
  </p:clrMapOvr>
  <p:transition spd="slow">
    <p:fade/>
  </p:transition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24" descr="dell_gray_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525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76" y="28575"/>
            <a:ext cx="8244842" cy="720090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581526" y="983031"/>
            <a:ext cx="4112532" cy="756361"/>
          </a:xfrm>
        </p:spPr>
        <p:txBody>
          <a:bodyPr/>
          <a:lstStyle>
            <a:lvl1pPr>
              <a:spcBef>
                <a:spcPts val="1600"/>
              </a:spcBef>
              <a:defRPr sz="22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49951" y="983031"/>
            <a:ext cx="3926113" cy="756361"/>
          </a:xfrm>
        </p:spPr>
        <p:txBody>
          <a:bodyPr/>
          <a:lstStyle>
            <a:lvl1pPr>
              <a:spcBef>
                <a:spcPts val="1600"/>
              </a:spcBef>
              <a:defRPr sz="22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4500" y="4830366"/>
            <a:ext cx="260350" cy="114300"/>
          </a:xfrm>
        </p:spPr>
        <p:txBody>
          <a:bodyPr lIns="0" tIns="0" bIns="0"/>
          <a:lstStyle>
            <a:lvl1pPr algn="l" eaLnBrk="1" hangingPunct="1">
              <a:defRPr sz="900">
                <a:solidFill>
                  <a:srgbClr val="474747"/>
                </a:solidFill>
                <a:latin typeface="Museo Sans For Dell" charset="-120"/>
              </a:defRPr>
            </a:lvl1pPr>
          </a:lstStyle>
          <a:p>
            <a:pPr>
              <a:defRPr/>
            </a:pPr>
            <a:fld id="{2D47EE04-06A1-4D5C-A0A4-B2B52A0E97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2032"/>
            <a:ext cx="1885950" cy="114300"/>
          </a:xfrm>
        </p:spPr>
        <p:txBody>
          <a:bodyPr lIns="0" tIns="0" bIns="0" rtlCol="0"/>
          <a:lstStyle>
            <a:lvl1pPr algn="l" eaLnBrk="1" hangingPunct="1">
              <a:defRPr kumimoji="0" sz="1000">
                <a:solidFill>
                  <a:srgbClr val="474747"/>
                </a:solidFill>
                <a:latin typeface="Museo Sans For Dell" pitchFamily="2" charset="0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7910142"/>
      </p:ext>
    </p:extLst>
  </p:cSld>
  <p:clrMapOvr>
    <a:masterClrMapping/>
  </p:clrMapOvr>
  <p:transition spd="med">
    <p:wipe dir="r"/>
  </p:transition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6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890890FD-2751-4150-95FC-A0A8B6B7578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1803513"/>
      </p:ext>
    </p:extLst>
  </p:cSld>
  <p:clrMapOvr>
    <a:masterClrMapping/>
  </p:clrMapOvr>
  <p:transition>
    <p:fade/>
  </p:transition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3174C0F6-F379-44D1-A798-5885917E4E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6370596"/>
      </p:ext>
    </p:extLst>
  </p:cSld>
  <p:clrMapOvr>
    <a:masterClrMapping/>
  </p:clrMapOvr>
  <p:transition>
    <p:fade/>
  </p:transition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699B2848-567C-4181-8EA5-8CFF84ADAE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7037341"/>
      </p:ext>
    </p:extLst>
  </p:cSld>
  <p:clrMapOvr>
    <a:masterClrMapping/>
  </p:clrMapOvr>
  <p:transition>
    <p:fade/>
  </p:transition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7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7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0D5271C-B939-4A90-A90C-6678BD220EA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0568287"/>
      </p:ext>
    </p:extLst>
  </p:cSld>
  <p:clrMapOvr>
    <a:masterClrMapping/>
  </p:clrMapOvr>
  <p:transition>
    <p:fade/>
  </p:transition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CACFF88-D241-49C6-B75B-7C1E862D016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6762166"/>
      </p:ext>
    </p:extLst>
  </p:cSld>
  <p:clrMapOvr>
    <a:masterClrMapping/>
  </p:clrMapOvr>
  <p:transition>
    <p:fade/>
  </p:transition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7EBBFB06-A2B2-4CB3-8D5A-8020A8C1860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6150484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66A14-6B75-44A4-83F0-480828ED7BC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4905"/>
      </p:ext>
    </p:extLst>
  </p:cSld>
  <p:clrMapOvr>
    <a:masterClrMapping/>
  </p:clrMapOvr>
  <p:transition spd="slow">
    <p:fade/>
  </p:transition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1855E839-5EB5-401F-9F6C-A352EDBA8E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0715611"/>
      </p:ext>
    </p:extLst>
  </p:cSld>
  <p:clrMapOvr>
    <a:masterClrMapping/>
  </p:clrMapOvr>
  <p:transition>
    <p:fade/>
  </p:transition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3" y="20502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9DD39E1C-D34A-4BA3-94FD-1A3C756CE4D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0960270"/>
      </p:ext>
    </p:extLst>
  </p:cSld>
  <p:clrMapOvr>
    <a:masterClrMapping/>
  </p:clrMapOvr>
  <p:transition>
    <p:fade/>
  </p:transition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4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EC46D488-2A6F-4D1D-B727-624126FC67B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0881964"/>
      </p:ext>
    </p:extLst>
  </p:cSld>
  <p:clrMapOvr>
    <a:masterClrMapping/>
  </p:clrMapOvr>
  <p:transition>
    <p:fade/>
  </p:transition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93FE1B0C-252F-495A-81B4-AE617DBE1E5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3499781"/>
      </p:ext>
    </p:extLst>
  </p:cSld>
  <p:clrMapOvr>
    <a:masterClrMapping/>
  </p:clrMapOvr>
  <p:transition>
    <p:fade/>
  </p:transition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2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165303D2-478D-4C7A-AEA6-A56CCDD8143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1553298"/>
      </p:ext>
    </p:extLst>
  </p:cSld>
  <p:clrMapOvr>
    <a:masterClrMapping/>
  </p:clrMapOvr>
  <p:transition>
    <p:fade/>
  </p:transition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7389" y="205979"/>
            <a:ext cx="6958012" cy="3238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711997"/>
            <a:ext cx="86106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9D9FFCB-1E78-4ECD-9337-C296CD23519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9082301"/>
      </p:ext>
    </p:extLst>
  </p:cSld>
  <p:clrMapOvr>
    <a:masterClrMapping/>
  </p:clrMapOvr>
  <p:transition>
    <p:fade/>
  </p:transition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02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24C1841-8F2F-4EB5-84C1-67A026CFE15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9633936"/>
      </p:ext>
    </p:extLst>
  </p:cSld>
  <p:clrMapOvr>
    <a:masterClrMapping/>
  </p:clrMapOvr>
  <p:transition spd="slow">
    <p:fade/>
  </p:transition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0954ED0-2515-4E66-A432-ED547037E49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5442704"/>
      </p:ext>
    </p:extLst>
  </p:cSld>
  <p:clrMapOvr>
    <a:masterClrMapping/>
  </p:clrMapOvr>
  <p:transition spd="slow">
    <p:fade/>
  </p:transition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6046F3F-11BD-4F0C-9E72-266B2DA6D9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5902730"/>
      </p:ext>
    </p:extLst>
  </p:cSld>
  <p:clrMapOvr>
    <a:masterClrMapping/>
  </p:clrMapOvr>
  <p:transition spd="slow">
    <p:fade/>
  </p:transition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E3BA4B-D5E3-44CA-B4D2-D5F31AAEA3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0354090"/>
      </p:ext>
    </p:extLst>
  </p:cSld>
  <p:clrMapOvr>
    <a:masterClrMapping/>
  </p:clrMapOvr>
  <p:transition spd="slow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BF101-B22E-4EEE-8204-0F2D71C5AD2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3871681"/>
      </p:ext>
    </p:extLst>
  </p:cSld>
  <p:clrMapOvr>
    <a:masterClrMapping/>
  </p:clrMapOvr>
  <p:transition spd="slow">
    <p:fade/>
  </p:transition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31F1C02-EF3F-4E9C-8211-066E13A2475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3683345"/>
      </p:ext>
    </p:extLst>
  </p:cSld>
  <p:clrMapOvr>
    <a:masterClrMapping/>
  </p:clrMapOvr>
  <p:transition spd="slow">
    <p:fade/>
  </p:transition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EB50B10-5839-4B08-B0BE-70F5328FE04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1248840"/>
      </p:ext>
    </p:extLst>
  </p:cSld>
  <p:clrMapOvr>
    <a:masterClrMapping/>
  </p:clrMapOvr>
  <p:transition spd="slow">
    <p:fade/>
  </p:transition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413BF7A-BFE7-42C0-9FC1-4A3912E7A1F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432460"/>
      </p:ext>
    </p:extLst>
  </p:cSld>
  <p:clrMapOvr>
    <a:masterClrMapping/>
  </p:clrMapOvr>
  <p:transition spd="slow">
    <p:fade/>
  </p:transition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5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AF1E9AC-9EB1-49C5-AE61-455918F3E26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0936545"/>
      </p:ext>
    </p:extLst>
  </p:cSld>
  <p:clrMapOvr>
    <a:masterClrMapping/>
  </p:clrMapOvr>
  <p:transition spd="slow">
    <p:fade/>
  </p:transition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8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604D71B-5E66-429D-A83A-B15F852B48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770756"/>
      </p:ext>
    </p:extLst>
  </p:cSld>
  <p:clrMapOvr>
    <a:masterClrMapping/>
  </p:clrMapOvr>
  <p:transition spd="slow">
    <p:fade/>
  </p:transition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9766B35-498D-4FC3-9C0D-9A64F7C627A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8719837"/>
      </p:ext>
    </p:extLst>
  </p:cSld>
  <p:clrMapOvr>
    <a:masterClrMapping/>
  </p:clrMapOvr>
  <p:transition spd="slow">
    <p:fade/>
  </p:transition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1EE105C-4424-42DC-8EE0-99A5852C83F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4405887"/>
      </p:ext>
    </p:extLst>
  </p:cSld>
  <p:clrMapOvr>
    <a:masterClrMapping/>
  </p:clrMapOvr>
  <p:transition spd="slow">
    <p:fade/>
  </p:transition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54102FC-4FE5-4327-90D3-093ADD01DB7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43569437"/>
      </p:ext>
    </p:extLst>
  </p:cSld>
  <p:clrMapOvr>
    <a:masterClrMapping/>
  </p:clrMapOvr>
  <p:transition spd="slow">
    <p:fade/>
  </p:transition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518"/>
            <a:ext cx="2133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defRPr kumimoji="1">
                <a:solidFill>
                  <a:srgbClr val="555555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9BE313E8-604B-4285-93FD-E59C26FB152E}" type="datetimeFigureOut">
              <a:rPr lang="zh-TW" altLang="en-US"/>
              <a:pPr>
                <a:defRPr/>
              </a:pPr>
              <a:t>2020/8/25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1894D-8994-42D6-BDC0-274EE9FE5DB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077789"/>
      </p:ext>
    </p:extLst>
  </p:cSld>
  <p:clrMapOvr>
    <a:masterClrMapping/>
  </p:clrMapOvr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7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890890FD-2751-4150-95FC-A0A8B6B7578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8158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9AEAD-2058-462C-BCAD-172B4BD8D19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11112"/>
      </p:ext>
    </p:extLst>
  </p:cSld>
  <p:clrMapOvr>
    <a:masterClrMapping/>
  </p:clrMapOvr>
  <p:transition spd="slow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61504-D277-492B-9767-99AA5C68758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596362"/>
      </p:ext>
    </p:extLst>
  </p:cSld>
  <p:clrMapOvr>
    <a:masterClrMapping/>
  </p:clrMapOvr>
  <p:transition spd="slow">
    <p:fade/>
  </p:transition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3174C0F6-F379-44D1-A798-5885917E4E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294919"/>
      </p:ext>
    </p:extLst>
  </p:cSld>
  <p:clrMapOvr>
    <a:masterClrMapping/>
  </p:clrMapOvr>
  <p:transition>
    <p:fade/>
  </p:transition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699B2848-567C-4181-8EA5-8CFF84ADAE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0161957"/>
      </p:ext>
    </p:extLst>
  </p:cSld>
  <p:clrMapOvr>
    <a:masterClrMapping/>
  </p:clrMapOvr>
  <p:transition>
    <p:fade/>
  </p:transition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7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7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0D5271C-B939-4A90-A90C-6678BD220EA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1398079"/>
      </p:ext>
    </p:extLst>
  </p:cSld>
  <p:clrMapOvr>
    <a:masterClrMapping/>
  </p:clrMapOvr>
  <p:transition>
    <p:fade/>
  </p:transition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CACFF88-D241-49C6-B75B-7C1E862D016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9479176"/>
      </p:ext>
    </p:extLst>
  </p:cSld>
  <p:clrMapOvr>
    <a:masterClrMapping/>
  </p:clrMapOvr>
  <p:transition>
    <p:fade/>
  </p:transition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7EBBFB06-A2B2-4CB3-8D5A-8020A8C1860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7778086"/>
      </p:ext>
    </p:extLst>
  </p:cSld>
  <p:clrMapOvr>
    <a:masterClrMapping/>
  </p:clrMapOvr>
  <p:transition>
    <p:fade/>
  </p:transition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1855E839-5EB5-401F-9F6C-A352EDBA8E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295454"/>
      </p:ext>
    </p:extLst>
  </p:cSld>
  <p:clrMapOvr>
    <a:masterClrMapping/>
  </p:clrMapOvr>
  <p:transition>
    <p:fade/>
  </p:transition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3" y="20491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9DD39E1C-D34A-4BA3-94FD-1A3C756CE4D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0459351"/>
      </p:ext>
    </p:extLst>
  </p:cSld>
  <p:clrMapOvr>
    <a:masterClrMapping/>
  </p:clrMapOvr>
  <p:transition>
    <p:fade/>
  </p:transition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5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EC46D488-2A6F-4D1D-B727-624126FC67B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7228015"/>
      </p:ext>
    </p:extLst>
  </p:cSld>
  <p:clrMapOvr>
    <a:masterClrMapping/>
  </p:clrMapOvr>
  <p:transition>
    <p:fade/>
  </p:transition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93FE1B0C-252F-495A-81B4-AE617DBE1E5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1479615"/>
      </p:ext>
    </p:extLst>
  </p:cSld>
  <p:clrMapOvr>
    <a:masterClrMapping/>
  </p:clrMapOvr>
  <p:transition>
    <p:fade/>
  </p:transition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2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165303D2-478D-4C7A-AEA6-A56CCDD8143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865307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4832F-F4AE-4C09-B345-793CBBAAA59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89283"/>
      </p:ext>
    </p:extLst>
  </p:cSld>
  <p:clrMapOvr>
    <a:masterClrMapping/>
  </p:clrMapOvr>
  <p:transition spd="slow">
    <p:fade/>
  </p:transition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7389" y="205979"/>
            <a:ext cx="6958012" cy="3238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711997"/>
            <a:ext cx="86106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520"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9D9FFCB-1E78-4ECD-9337-C296CD23519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1873642"/>
      </p:ext>
    </p:extLst>
  </p:cSld>
  <p:clrMapOvr>
    <a:masterClrMapping/>
  </p:clrMapOvr>
  <p:transition>
    <p:fade/>
  </p:transition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fld id="{624339A3-C772-4F52-A833-C1333C38832E}" type="datetimeFigureOut">
              <a:rPr kumimoji="1" lang="zh-TW" altLang="en-US">
                <a:solidFill>
                  <a:srgbClr val="555555"/>
                </a:solidFill>
                <a:latin typeface="Calibri" pitchFamily="34" charset="0"/>
                <a:ea typeface="新細明體" pitchFamily="18" charset="-120"/>
              </a:rPr>
              <a:pPr>
                <a:defRPr/>
              </a:pPr>
              <a:t>2020/8/25</a:t>
            </a:fld>
            <a:endParaRPr kumimoji="1" lang="zh-TW" altLang="en-US" dirty="0">
              <a:solidFill>
                <a:srgbClr val="555555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2C87A-BAFD-4C8B-8A21-71E8DC28AE2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9394917"/>
      </p:ext>
    </p:extLst>
  </p:cSld>
  <p:clrMapOvr>
    <a:masterClrMapping/>
  </p:clrMapOvr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88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6520229"/>
      </p:ext>
    </p:extLst>
  </p:cSld>
  <p:clrMapOvr>
    <a:masterClrMapping/>
  </p:clrMapOvr>
  <p:transition spd="slow">
    <p:fade/>
  </p:transition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7AC4674-3403-49EE-97FC-043F8DE48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2004462"/>
      </p:ext>
    </p:extLst>
  </p:cSld>
  <p:clrMapOvr>
    <a:masterClrMapping/>
  </p:clrMapOvr>
  <p:transition spd="slow">
    <p:fade/>
  </p:transition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8926797"/>
      </p:ext>
    </p:extLst>
  </p:cSld>
  <p:clrMapOvr>
    <a:masterClrMapping/>
  </p:clrMapOvr>
  <p:transition spd="slow">
    <p:fade/>
  </p:transition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7539515"/>
      </p:ext>
    </p:extLst>
  </p:cSld>
  <p:clrMapOvr>
    <a:masterClrMapping/>
  </p:clrMapOvr>
  <p:transition spd="slow">
    <p:fade/>
  </p:transition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1384585"/>
      </p:ext>
    </p:extLst>
  </p:cSld>
  <p:clrMapOvr>
    <a:masterClrMapping/>
  </p:clrMapOvr>
  <p:transition spd="slow">
    <p:fade/>
  </p:transition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6653009"/>
      </p:ext>
    </p:extLst>
  </p:cSld>
  <p:clrMapOvr>
    <a:masterClrMapping/>
  </p:clrMapOvr>
  <p:transition spd="slow">
    <p:fade/>
  </p:transition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9442134"/>
      </p:ext>
    </p:extLst>
  </p:cSld>
  <p:clrMapOvr>
    <a:masterClrMapping/>
  </p:clrMapOvr>
  <p:transition spd="slow">
    <p:fade/>
  </p:transition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4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6659305"/>
      </p:ext>
    </p:extLst>
  </p:cSld>
  <p:clrMapOvr>
    <a:masterClrMapping/>
  </p:clrMapOvr>
  <p:transition spd="slow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54902-BBEC-487B-8AA4-7772E58FFAA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750901"/>
      </p:ext>
    </p:extLst>
  </p:cSld>
  <p:clrMapOvr>
    <a:masterClrMapping/>
  </p:clrMapOvr>
  <p:transition spd="slow">
    <p:fade/>
  </p:transition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07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5253587"/>
      </p:ext>
    </p:extLst>
  </p:cSld>
  <p:clrMapOvr>
    <a:masterClrMapping/>
  </p:clrMapOvr>
  <p:transition spd="slow">
    <p:fade/>
  </p:transition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5711173"/>
      </p:ext>
    </p:extLst>
  </p:cSld>
  <p:clrMapOvr>
    <a:masterClrMapping/>
  </p:clrMapOvr>
  <p:transition spd="slow">
    <p:fade/>
  </p:transition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3539907"/>
      </p:ext>
    </p:extLst>
  </p:cSld>
  <p:clrMapOvr>
    <a:masterClrMapping/>
  </p:clrMapOvr>
  <p:transition spd="slow">
    <p:fade/>
  </p:transition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6953583"/>
      </p:ext>
    </p:extLst>
  </p:cSld>
  <p:clrMapOvr>
    <a:masterClrMapping/>
  </p:clrMapOvr>
  <p:transition spd="slow">
    <p:fade/>
  </p:transition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79876141"/>
      </p:ext>
    </p:extLst>
  </p:cSld>
  <p:clrMapOvr>
    <a:masterClrMapping/>
  </p:clrMapOvr>
  <p:transition spd="med">
    <p:wipe dir="r"/>
  </p:transition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19"/>
            <a:ext cx="5962650" cy="755014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5" y="3124044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571" y="1947738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66662"/>
      </p:ext>
    </p:extLst>
  </p:cSld>
  <p:clrMapOvr>
    <a:masterClrMapping/>
  </p:clrMapOvr>
  <p:transition spd="med">
    <p:wipe dir="r"/>
  </p:transition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200"/>
            <a:ext cx="8279946" cy="664797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2" y="931070"/>
            <a:ext cx="8267140" cy="351710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918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731F765C-E0AF-4B6D-8EE2-48B1D1C3594A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98162"/>
      </p:ext>
    </p:extLst>
  </p:cSld>
  <p:clrMapOvr>
    <a:masterClrMapping/>
  </p:clrMapOvr>
  <p:transition spd="med">
    <p:wipe dir="r"/>
  </p:transition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3881"/>
      </p:ext>
    </p:extLst>
  </p:cSld>
  <p:clrMapOvr>
    <a:masterClrMapping/>
  </p:clrMapOvr>
  <p:transition spd="med">
    <p:wipe dir="r"/>
  </p:transition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6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6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68"/>
            <a:ext cx="8279946" cy="613453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18E058B6-0B8E-4DC9-8D4B-95B549801903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918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994118818"/>
      </p:ext>
    </p:extLst>
  </p:cSld>
  <p:clrMapOvr>
    <a:masterClrMapping/>
  </p:clrMapOvr>
  <p:transition spd="med">
    <p:wipe dir="r"/>
  </p:transition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40"/>
            <a:ext cx="4023360" cy="216612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2"/>
            <a:ext cx="4023360" cy="216612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8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3"/>
            <a:ext cx="8239126" cy="640170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918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E3D9523D-0145-44BD-AFF7-416714EC4861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11829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F597-6877-49DA-825B-E9A3DFABAC9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3133525"/>
      </p:ext>
    </p:extLst>
  </p:cSld>
  <p:clrMapOvr>
    <a:masterClrMapping/>
  </p:clrMapOvr>
  <p:transition spd="slow">
    <p:fade/>
  </p:transition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220" y="4823977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7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918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B236F22D-15DE-46A7-9C06-2F69F120FB9B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411834" y="1324051"/>
            <a:ext cx="914400" cy="914400"/>
          </a:xfrm>
          <a:prstGeom prst="rect">
            <a:avLst/>
          </a:prstGeom>
          <a:noFill/>
        </p:spPr>
        <p:txBody>
          <a:bodyPr wrap="none" lIns="91171" tIns="45586" rIns="91171" bIns="45586" rtlCol="0"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2000" dirty="0">
              <a:solidFill>
                <a:srgbClr val="444444"/>
              </a:solidFill>
              <a:latin typeface="Museo Sans For Dell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9256366"/>
      </p:ext>
    </p:extLst>
  </p:cSld>
  <p:clrMapOvr>
    <a:masterClrMapping/>
  </p:clrMapOvr>
  <p:transition spd="med">
    <p:wipe dir="r"/>
  </p:transition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918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3FC9AF58-A452-4142-9586-601C13E5DE3C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15035"/>
      </p:ext>
    </p:extLst>
  </p:cSld>
  <p:clrMapOvr>
    <a:masterClrMapping/>
  </p:clrMapOvr>
  <p:transition spd="med">
    <p:wipe dir="r"/>
  </p:transition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1144E155-2CBD-48FA-A28A-9E3E872667A2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164181"/>
      </p:ext>
    </p:extLst>
  </p:cSld>
  <p:clrMapOvr>
    <a:masterClrMapping/>
  </p:clrMapOvr>
  <p:transition spd="med">
    <p:wipe dir="r"/>
  </p:transition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E67D26B9-2930-4CAA-B73F-2F90B32A6364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10533"/>
      </p:ext>
    </p:extLst>
  </p:cSld>
  <p:clrMapOvr>
    <a:masterClrMapping/>
  </p:clrMapOvr>
  <p:transition spd="med">
    <p:wipe dir="r"/>
  </p:transition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5CB32B85-C7B8-436D-9BD8-2EFB30FF5C9B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5086"/>
      </p:ext>
    </p:extLst>
  </p:cSld>
  <p:clrMapOvr>
    <a:masterClrMapping/>
  </p:clrMapOvr>
  <p:transition spd="med">
    <p:wipe dir="r"/>
  </p:transition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65367F10-A016-4772-AED8-50B2C08258CB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84446"/>
      </p:ext>
    </p:extLst>
  </p:cSld>
  <p:clrMapOvr>
    <a:masterClrMapping/>
  </p:clrMapOvr>
  <p:transition spd="med">
    <p:wipe dir="r"/>
  </p:transition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7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21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57390E2F-7EEB-4B53-A55A-11C07C95370E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25072"/>
      </p:ext>
    </p:extLst>
  </p:cSld>
  <p:clrMapOvr>
    <a:masterClrMapping/>
  </p:clrMapOvr>
  <p:transition spd="med">
    <p:wipe dir="r"/>
  </p:transition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62" y="274452"/>
            <a:ext cx="5200791" cy="1661993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62" y="2287892"/>
            <a:ext cx="5200791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121944" y="1157290"/>
            <a:ext cx="5022056" cy="3993356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280" tIns="136756" rIns="136756" bIns="136756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00514" y="1114440"/>
            <a:ext cx="5072062" cy="4036219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91171" tIns="45586" rIns="91171" bIns="45586"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825735" y="3849194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95480" y="3103605"/>
            <a:ext cx="5952100" cy="563998"/>
          </a:xfrm>
          <a:prstGeom prst="rect">
            <a:avLst/>
          </a:prstGeom>
          <a:noFill/>
        </p:spPr>
        <p:txBody>
          <a:bodyPr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400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CSMB Products; SW, BIOS &amp; Validation Engineering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400" i="1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Leading the Industry with </a:t>
            </a:r>
            <a:r>
              <a:rPr lang="en-US" sz="1400" b="1" i="1" dirty="0">
                <a:solidFill>
                  <a:srgbClr val="0070C0"/>
                </a:solidFill>
                <a:latin typeface="Museo Sans For Dell"/>
              </a:rPr>
              <a:t>Astounding Experiences</a:t>
            </a:r>
            <a:r>
              <a:rPr lang="en-US" sz="1400" i="1" dirty="0">
                <a:solidFill>
                  <a:srgbClr val="444444"/>
                </a:solidFill>
                <a:latin typeface="Museo Sans For Dell"/>
              </a:rPr>
              <a:t> </a:t>
            </a:r>
            <a:r>
              <a:rPr lang="en-US" sz="1400" i="1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for Our Customers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2" y="3864073"/>
            <a:ext cx="1082024" cy="10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87827"/>
      </p:ext>
    </p:extLst>
  </p:cSld>
  <p:clrMapOvr>
    <a:masterClrMapping/>
  </p:clrMapOvr>
  <p:transition spd="med">
    <p:wipe dir="r"/>
  </p:transition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962938"/>
            <a:ext cx="7924386" cy="379614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89448103"/>
      </p:ext>
    </p:extLst>
  </p:cSld>
  <p:clrMapOvr>
    <a:masterClrMapping/>
  </p:clrMapOvr>
  <p:transition spd="med">
    <p:wipe dir="r"/>
  </p:transition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1" y="983675"/>
            <a:ext cx="3840480" cy="3789218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983675"/>
            <a:ext cx="3840480" cy="3789218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8705745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550180"/>
      </p:ext>
    </p:extLst>
  </p:cSld>
  <p:clrMapOvr>
    <a:masterClrMapping/>
  </p:clrMapOvr>
  <p:transition spd="slow">
    <p:fade/>
  </p:transition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812" y="274319"/>
            <a:ext cx="4285279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997531"/>
            <a:ext cx="4283860" cy="378229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6132"/>
      </p:ext>
    </p:extLst>
  </p:cSld>
  <p:clrMapOvr>
    <a:masterClrMapping/>
  </p:clrMapOvr>
  <p:transition spd="med">
    <p:wipe dir="r"/>
  </p:transition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N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81941779"/>
      </p:ext>
    </p:extLst>
  </p:cSld>
  <p:clrMapOvr>
    <a:masterClrMapping/>
  </p:clrMapOvr>
  <p:transition spd="med">
    <p:wipe dir="r"/>
  </p:transition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4634"/>
      </p:ext>
    </p:extLst>
  </p:cSld>
  <p:clrMapOvr>
    <a:masterClrMapping/>
  </p:clrMapOvr>
  <p:transition spd="med">
    <p:wipe dir="r"/>
  </p:transition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84" tIns="227784" rIns="227784" bIns="227784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59928"/>
      </p:ext>
    </p:extLst>
  </p:cSld>
  <p:clrMapOvr>
    <a:masterClrMapping/>
  </p:clrMapOvr>
  <p:transition spd="med">
    <p:wipe dir="r"/>
  </p:transition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60" y="1776183"/>
            <a:ext cx="8229600" cy="857250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467408"/>
            <a:ext cx="360000" cy="360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4495" y="2985662"/>
            <a:ext cx="3095045" cy="155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16"/>
          <p:cNvSpPr txBox="1"/>
          <p:nvPr/>
        </p:nvSpPr>
        <p:spPr>
          <a:xfrm>
            <a:off x="489714" y="4589254"/>
            <a:ext cx="1822129" cy="219288"/>
          </a:xfrm>
          <a:prstGeom prst="rect">
            <a:avLst/>
          </a:prstGeom>
          <a:noFill/>
        </p:spPr>
        <p:txBody>
          <a:bodyPr wrap="none" lIns="91171" tIns="45586" rIns="91171" bIns="4558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Save the world, do not print this page.</a:t>
            </a:r>
            <a:endParaRPr lang="zh-TW" altLang="en-US" sz="8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937529"/>
      </p:ext>
    </p:extLst>
  </p:cSld>
  <p:clrMapOvr>
    <a:masterClrMapping/>
  </p:clrMapOvr>
  <p:transition>
    <p:fade/>
  </p:transition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62698922"/>
      </p:ext>
    </p:extLst>
  </p:cSld>
  <p:clrMapOvr>
    <a:masterClrMapping/>
  </p:clrMapOvr>
  <p:transition spd="med">
    <p:wipe dir="r"/>
  </p:transition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1" y="4787053"/>
            <a:ext cx="2895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81800" y="4787053"/>
            <a:ext cx="2133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0954ED0-2515-4E66-A432-ED547037E491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18152"/>
      </p:ext>
    </p:extLst>
  </p:cSld>
  <p:clrMapOvr>
    <a:masterClrMapping/>
  </p:clrMapOvr>
  <p:transition spd="slow">
    <p:fade/>
  </p:transition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713" y="141687"/>
            <a:ext cx="7124700" cy="4048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0825" y="4786315"/>
            <a:ext cx="2159000" cy="270272"/>
          </a:xfrm>
          <a:prstGeom prst="rect">
            <a:avLst/>
          </a:prstGeom>
          <a:ln/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solidFill>
                  <a:srgbClr val="FFFFFF"/>
                </a:solidFill>
              </a:rPr>
              <a:t>Version 1.0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32589" y="4786315"/>
            <a:ext cx="2159000" cy="270272"/>
          </a:xfrm>
          <a:prstGeom prst="rect">
            <a:avLst/>
          </a:prstGeom>
          <a:ln/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fld id="{1FD81D0C-825F-4AA2-9DA1-FCCF43B68FE7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928429"/>
      </p:ext>
    </p:extLst>
  </p:cSld>
  <p:clrMapOvr>
    <a:masterClrMapping/>
  </p:clrMapOvr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62" y="274452"/>
            <a:ext cx="5200791" cy="1661993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62" y="2287892"/>
            <a:ext cx="5200791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121944" y="1157290"/>
            <a:ext cx="5022056" cy="3993356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280" tIns="136756" rIns="136756" bIns="136756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00514" y="1114440"/>
            <a:ext cx="5072062" cy="4036219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91171" tIns="45586" rIns="91171" bIns="45586"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825735" y="3849194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95480" y="3103605"/>
            <a:ext cx="5952100" cy="563998"/>
          </a:xfrm>
          <a:prstGeom prst="rect">
            <a:avLst/>
          </a:prstGeom>
          <a:noFill/>
        </p:spPr>
        <p:txBody>
          <a:bodyPr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400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CSMB Products; SW, BIOS &amp; Validation Engineering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400" i="1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Leading the Industry with </a:t>
            </a:r>
            <a:r>
              <a:rPr lang="en-US" sz="1400" b="1" i="1" dirty="0">
                <a:solidFill>
                  <a:srgbClr val="0070C0"/>
                </a:solidFill>
                <a:latin typeface="Museo Sans For Dell"/>
              </a:rPr>
              <a:t>Astounding Experiences</a:t>
            </a:r>
            <a:r>
              <a:rPr lang="en-US" sz="1400" i="1" dirty="0">
                <a:solidFill>
                  <a:srgbClr val="444444"/>
                </a:solidFill>
                <a:latin typeface="Museo Sans For Dell"/>
              </a:rPr>
              <a:t> </a:t>
            </a:r>
            <a:r>
              <a:rPr lang="en-US" sz="1400" i="1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for Our Customers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2" y="3864073"/>
            <a:ext cx="1082024" cy="10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8600"/>
      </p:ext>
    </p:extLst>
  </p:cSld>
  <p:clrMapOvr>
    <a:masterClrMapping/>
  </p:clrMapOvr>
  <p:transition spd="med">
    <p:wipe dir="r"/>
  </p:transition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962938"/>
            <a:ext cx="7924386" cy="379614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8438675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32808"/>
      </p:ext>
    </p:extLst>
  </p:cSld>
  <p:clrMapOvr>
    <a:masterClrMapping/>
  </p:clrMapOvr>
  <p:transition spd="slow">
    <p:fade/>
  </p:transition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1" y="983675"/>
            <a:ext cx="3840480" cy="3789218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983675"/>
            <a:ext cx="3840480" cy="3789218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2892214"/>
      </p:ext>
    </p:extLst>
  </p:cSld>
  <p:clrMapOvr>
    <a:masterClrMapping/>
  </p:clrMapOvr>
  <p:transition spd="med">
    <p:wipe dir="r"/>
  </p:transition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812" y="274319"/>
            <a:ext cx="4285279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997531"/>
            <a:ext cx="4283860" cy="378229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56615"/>
      </p:ext>
    </p:extLst>
  </p:cSld>
  <p:clrMapOvr>
    <a:masterClrMapping/>
  </p:clrMapOvr>
  <p:transition spd="med">
    <p:wipe dir="r"/>
  </p:transition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N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91902821"/>
      </p:ext>
    </p:extLst>
  </p:cSld>
  <p:clrMapOvr>
    <a:masterClrMapping/>
  </p:clrMapOvr>
  <p:transition spd="med">
    <p:wipe dir="r"/>
  </p:transition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451568"/>
      </p:ext>
    </p:extLst>
  </p:cSld>
  <p:clrMapOvr>
    <a:masterClrMapping/>
  </p:clrMapOvr>
  <p:transition spd="med">
    <p:wipe dir="r"/>
  </p:transition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84" tIns="227784" rIns="227784" bIns="227784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70139"/>
      </p:ext>
    </p:extLst>
  </p:cSld>
  <p:clrMapOvr>
    <a:masterClrMapping/>
  </p:clrMapOvr>
  <p:transition spd="med">
    <p:wipe dir="r"/>
  </p:transition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60" y="1776183"/>
            <a:ext cx="8229600" cy="857250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467408"/>
            <a:ext cx="360000" cy="360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4495" y="2985662"/>
            <a:ext cx="3095045" cy="155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16"/>
          <p:cNvSpPr txBox="1"/>
          <p:nvPr/>
        </p:nvSpPr>
        <p:spPr>
          <a:xfrm>
            <a:off x="489714" y="4589254"/>
            <a:ext cx="1822129" cy="219288"/>
          </a:xfrm>
          <a:prstGeom prst="rect">
            <a:avLst/>
          </a:prstGeom>
          <a:noFill/>
        </p:spPr>
        <p:txBody>
          <a:bodyPr wrap="none" lIns="91171" tIns="45586" rIns="91171" bIns="4558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Save the world, do not print this page.</a:t>
            </a:r>
            <a:endParaRPr lang="zh-TW" altLang="en-US" sz="8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978679"/>
      </p:ext>
    </p:extLst>
  </p:cSld>
  <p:clrMapOvr>
    <a:masterClrMapping/>
  </p:clrMapOvr>
  <p:transition>
    <p:fade/>
  </p:transition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04711366"/>
      </p:ext>
    </p:extLst>
  </p:cSld>
  <p:clrMapOvr>
    <a:masterClrMapping/>
  </p:clrMapOvr>
  <p:transition spd="med">
    <p:wipe dir="r"/>
  </p:transition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1" y="4787053"/>
            <a:ext cx="2895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81800" y="4787053"/>
            <a:ext cx="2133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EB50B10-5839-4B08-B0BE-70F5328FE046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89370"/>
      </p:ext>
    </p:extLst>
  </p:cSld>
  <p:clrMapOvr>
    <a:masterClrMapping/>
  </p:clrMapOvr>
  <p:transition spd="slow">
    <p:fade/>
  </p:transition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1" y="4787053"/>
            <a:ext cx="2895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81800" y="4787053"/>
            <a:ext cx="2133600" cy="274637"/>
          </a:xfrm>
          <a:prstGeom prst="rect">
            <a:avLst/>
          </a:prstGeom>
        </p:spPr>
        <p:txBody>
          <a:bodyPr lIns="91171" tIns="45586" rIns="91171" bIns="45586"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0954ED0-2515-4E66-A432-ED547037E491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01836"/>
      </p:ext>
    </p:extLst>
  </p:cSld>
  <p:clrMapOvr>
    <a:masterClrMapping/>
  </p:clrMapOvr>
  <p:transition spd="slow">
    <p:fade/>
  </p:transition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713" y="141687"/>
            <a:ext cx="7124700" cy="4048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0825" y="4786315"/>
            <a:ext cx="2159000" cy="270272"/>
          </a:xfrm>
          <a:prstGeom prst="rect">
            <a:avLst/>
          </a:prstGeom>
          <a:ln/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solidFill>
                  <a:srgbClr val="FFFFFF"/>
                </a:solidFill>
              </a:rPr>
              <a:t>Version 1.0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32589" y="4786315"/>
            <a:ext cx="2159000" cy="270272"/>
          </a:xfrm>
          <a:prstGeom prst="rect">
            <a:avLst/>
          </a:prstGeom>
          <a:ln/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fld id="{1FD81D0C-825F-4AA2-9DA1-FCCF43B68FE7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527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45443"/>
      </p:ext>
    </p:extLst>
  </p:cSld>
  <p:clrMapOvr>
    <a:masterClrMapping/>
  </p:clrMapOvr>
  <p:transition spd="slow">
    <p:fade/>
  </p:transition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65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E0915-96C7-492F-9FE9-5339ACE0041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0879307"/>
      </p:ext>
    </p:extLst>
  </p:cSld>
  <p:clrMapOvr>
    <a:masterClrMapping/>
  </p:clrMapOvr>
  <p:transition spd="slow">
    <p:fade/>
  </p:transition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438E9-4C83-49C9-95F3-E84841B5E1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9197903"/>
      </p:ext>
    </p:extLst>
  </p:cSld>
  <p:clrMapOvr>
    <a:masterClrMapping/>
  </p:clrMapOvr>
  <p:transition spd="slow">
    <p:fade/>
  </p:transition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5F50D-0A39-4007-A054-436339ABAD9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1529474"/>
      </p:ext>
    </p:extLst>
  </p:cSld>
  <p:clrMapOvr>
    <a:masterClrMapping/>
  </p:clrMapOvr>
  <p:transition spd="slow">
    <p:fade/>
  </p:transition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88E8-47DA-4B44-947F-090868C62FE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29037"/>
      </p:ext>
    </p:extLst>
  </p:cSld>
  <p:clrMapOvr>
    <a:masterClrMapping/>
  </p:clrMapOvr>
  <p:transition spd="slow">
    <p:fade/>
  </p:transition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CE85D-64ED-48DB-A77E-F2C322F0F9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6699995"/>
      </p:ext>
    </p:extLst>
  </p:cSld>
  <p:clrMapOvr>
    <a:masterClrMapping/>
  </p:clrMapOvr>
  <p:transition spd="slow">
    <p:fade/>
  </p:transition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9DC8C-2026-4FEC-B8E1-6E4C534DA11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4951939"/>
      </p:ext>
    </p:extLst>
  </p:cSld>
  <p:clrMapOvr>
    <a:masterClrMapping/>
  </p:clrMapOvr>
  <p:transition spd="slow">
    <p:fade/>
  </p:transition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C76FE-EA2F-4716-8A57-A348F5D108B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8056417"/>
      </p:ext>
    </p:extLst>
  </p:cSld>
  <p:clrMapOvr>
    <a:masterClrMapping/>
  </p:clrMapOvr>
  <p:transition spd="slow">
    <p:fade/>
  </p:transition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0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20838-7E8B-40AB-BE02-5C3538FE05A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4405735"/>
      </p:ext>
    </p:extLst>
  </p:cSld>
  <p:clrMapOvr>
    <a:masterClrMapping/>
  </p:clrMapOvr>
  <p:transition spd="slow">
    <p:fade/>
  </p:transition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5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A9E81-9221-4576-99A9-936910420D3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0404158"/>
      </p:ext>
    </p:extLst>
  </p:cSld>
  <p:clrMapOvr>
    <a:masterClrMapping/>
  </p:clrMapOvr>
  <p:transition spd="slow">
    <p:fade/>
  </p:transition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F16FA-7C3E-4F59-A79F-7D95F6CDEE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9522837"/>
      </p:ext>
    </p:extLst>
  </p:cSld>
  <p:clrMapOvr>
    <a:masterClrMapping/>
  </p:clrMapOvr>
  <p:transition spd="slow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97468"/>
      </p:ext>
    </p:extLst>
  </p:cSld>
  <p:clrMapOvr>
    <a:masterClrMapping/>
  </p:clrMapOvr>
  <p:transition spd="slow">
    <p:fade/>
  </p:transition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94C92-CB36-429F-BB40-DD8EBF23E24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2547595"/>
      </p:ext>
    </p:extLst>
  </p:cSld>
  <p:clrMapOvr>
    <a:masterClrMapping/>
  </p:clrMapOvr>
  <p:transition spd="slow">
    <p:fade/>
  </p:transition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62" y="274452"/>
            <a:ext cx="5200791" cy="1661993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62" y="2287889"/>
            <a:ext cx="5200791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121944" y="1157290"/>
            <a:ext cx="5022056" cy="3993356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280" tIns="136756" rIns="136756" bIns="136756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00514" y="1114440"/>
            <a:ext cx="5072062" cy="4036219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91171" tIns="45586" rIns="91171" bIns="45586"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5735" y="3849194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95480" y="3103605"/>
            <a:ext cx="5952100" cy="563998"/>
          </a:xfrm>
          <a:prstGeom prst="rect">
            <a:avLst/>
          </a:prstGeom>
          <a:noFill/>
        </p:spPr>
        <p:txBody>
          <a:bodyPr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400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CSMB Products; SW, BIOS &amp; Validation Engineering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400" i="1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Leading the Industry with </a:t>
            </a:r>
            <a:r>
              <a:rPr lang="en-US" sz="1400" b="1" i="1" dirty="0">
                <a:solidFill>
                  <a:srgbClr val="0070C0"/>
                </a:solidFill>
                <a:latin typeface="Museo Sans For Dell"/>
              </a:rPr>
              <a:t>Astounding Experiences</a:t>
            </a:r>
            <a:r>
              <a:rPr lang="en-US" sz="1400" i="1" dirty="0">
                <a:solidFill>
                  <a:srgbClr val="444444"/>
                </a:solidFill>
                <a:latin typeface="Museo Sans For Dell"/>
              </a:rPr>
              <a:t> </a:t>
            </a:r>
            <a:r>
              <a:rPr lang="en-US" sz="1400" i="1" dirty="0">
                <a:solidFill>
                  <a:srgbClr val="444444">
                    <a:lumMod val="40000"/>
                    <a:lumOff val="60000"/>
                  </a:srgbClr>
                </a:solidFill>
                <a:latin typeface="Museo Sans For Dell"/>
              </a:rPr>
              <a:t>for Our Customers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3864073"/>
            <a:ext cx="1082024" cy="10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8358"/>
      </p:ext>
    </p:extLst>
  </p:cSld>
  <p:clrMapOvr>
    <a:masterClrMapping/>
  </p:clrMapOvr>
  <p:transition spd="med">
    <p:wipe dir="r"/>
  </p:transition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962938"/>
            <a:ext cx="7924386" cy="379614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65019509"/>
      </p:ext>
    </p:extLst>
  </p:cSld>
  <p:clrMapOvr>
    <a:masterClrMapping/>
  </p:clrMapOvr>
  <p:transition spd="med">
    <p:wipe dir="r"/>
  </p:transition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1" y="983675"/>
            <a:ext cx="3840480" cy="3789218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983675"/>
            <a:ext cx="3840480" cy="3789218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0887111"/>
      </p:ext>
    </p:extLst>
  </p:cSld>
  <p:clrMapOvr>
    <a:masterClrMapping/>
  </p:clrMapOvr>
  <p:transition spd="med">
    <p:wipe dir="r"/>
  </p:transition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812" y="274319"/>
            <a:ext cx="4285279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997531"/>
            <a:ext cx="4283860" cy="378229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2883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91890"/>
      </p:ext>
    </p:extLst>
  </p:cSld>
  <p:clrMapOvr>
    <a:masterClrMapping/>
  </p:clrMapOvr>
  <p:transition spd="med">
    <p:wipe dir="r"/>
  </p:transition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N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495044162"/>
      </p:ext>
    </p:extLst>
  </p:cSld>
  <p:clrMapOvr>
    <a:masterClrMapping/>
  </p:clrMapOvr>
  <p:transition spd="med">
    <p:wipe dir="r"/>
  </p:transition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004849"/>
      </p:ext>
    </p:extLst>
  </p:cSld>
  <p:clrMapOvr>
    <a:masterClrMapping/>
  </p:clrMapOvr>
  <p:transition spd="med">
    <p:wipe dir="r"/>
  </p:transition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84" tIns="227784" rIns="227784" bIns="227784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39979"/>
      </p:ext>
    </p:extLst>
  </p:cSld>
  <p:clrMapOvr>
    <a:masterClrMapping/>
  </p:clrMapOvr>
  <p:transition spd="med">
    <p:wipe dir="r"/>
  </p:transition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60" y="1776183"/>
            <a:ext cx="8229600" cy="857250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7408"/>
            <a:ext cx="360000" cy="360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95" y="2985662"/>
            <a:ext cx="3095045" cy="155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16"/>
          <p:cNvSpPr txBox="1"/>
          <p:nvPr/>
        </p:nvSpPr>
        <p:spPr>
          <a:xfrm>
            <a:off x="489714" y="4589254"/>
            <a:ext cx="1822129" cy="219288"/>
          </a:xfrm>
          <a:prstGeom prst="rect">
            <a:avLst/>
          </a:prstGeom>
          <a:noFill/>
        </p:spPr>
        <p:txBody>
          <a:bodyPr wrap="none" lIns="91171" tIns="45586" rIns="91171" bIns="4558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Save the world, do not print this page.</a:t>
            </a:r>
            <a:endParaRPr lang="zh-TW" altLang="en-US" sz="8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016267"/>
      </p:ext>
    </p:extLst>
  </p:cSld>
  <p:clrMapOvr>
    <a:masterClrMapping/>
  </p:clrMapOvr>
  <p:transition>
    <p:fade/>
  </p:transition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296" indent="-23100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0192138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079"/>
      </p:ext>
    </p:extLst>
  </p:cSld>
  <p:clrMapOvr>
    <a:masterClrMapping/>
  </p:clrMapOvr>
  <p:transition spd="slow">
    <p:fade/>
  </p:transition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8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1879979"/>
      </p:ext>
    </p:extLst>
  </p:cSld>
  <p:clrMapOvr>
    <a:masterClrMapping/>
  </p:clrMapOvr>
  <p:transition spd="slow">
    <p:fade/>
  </p:transition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777579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7520048"/>
      </p:ext>
    </p:extLst>
  </p:cSld>
  <p:clrMapOvr>
    <a:masterClrMapping/>
  </p:clrMapOvr>
  <p:transition spd="slow">
    <p:fade/>
  </p:transition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4920156"/>
      </p:ext>
    </p:extLst>
  </p:cSld>
  <p:clrMapOvr>
    <a:masterClrMapping/>
  </p:clrMapOvr>
  <p:transition spd="slow">
    <p:fade/>
  </p:transition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7800518"/>
      </p:ext>
    </p:extLst>
  </p:cSld>
  <p:clrMapOvr>
    <a:masterClrMapping/>
  </p:clrMapOvr>
  <p:transition spd="slow">
    <p:fade/>
  </p:transition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058658"/>
      </p:ext>
    </p:extLst>
  </p:cSld>
  <p:clrMapOvr>
    <a:masterClrMapping/>
  </p:clrMapOvr>
  <p:transition spd="slow">
    <p:fade/>
  </p:transition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4042236"/>
      </p:ext>
    </p:extLst>
  </p:cSld>
  <p:clrMapOvr>
    <a:masterClrMapping/>
  </p:clrMapOvr>
  <p:transition spd="slow">
    <p:fade/>
  </p:transition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2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2673358"/>
      </p:ext>
    </p:extLst>
  </p:cSld>
  <p:clrMapOvr>
    <a:masterClrMapping/>
  </p:clrMapOvr>
  <p:transition spd="slow">
    <p:fade/>
  </p:transition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6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3306231"/>
      </p:ext>
    </p:extLst>
  </p:cSld>
  <p:clrMapOvr>
    <a:masterClrMapping/>
  </p:clrMapOvr>
  <p:transition spd="slow">
    <p:fade/>
  </p:transition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154721"/>
      </p:ext>
    </p:extLst>
  </p:cSld>
  <p:clrMapOvr>
    <a:masterClrMapping/>
  </p:clrMapOvr>
  <p:transition spd="slow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15305"/>
      </p:ext>
    </p:extLst>
  </p:cSld>
  <p:clrMapOvr>
    <a:masterClrMapping/>
  </p:clrMapOvr>
  <p:transition spd="slow">
    <p:fade/>
  </p:transition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0432982"/>
      </p:ext>
    </p:extLst>
  </p:cSld>
  <p:clrMapOvr>
    <a:masterClrMapping/>
  </p:clrMapOvr>
  <p:transition spd="slow">
    <p:fade/>
  </p:transition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8654352"/>
      </p:ext>
    </p:extLst>
  </p:cSld>
  <p:clrMapOvr>
    <a:masterClrMapping/>
  </p:clrMapOvr>
  <p:transition spd="slow">
    <p:fade/>
  </p:transition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4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F7F94-0478-4274-BCFF-5EF994BD4B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1520748"/>
      </p:ext>
    </p:extLst>
  </p:cSld>
  <p:clrMapOvr>
    <a:masterClrMapping/>
  </p:clrMapOvr>
  <p:transition spd="slow">
    <p:fade/>
  </p:transition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0489F-A5BC-4417-83C3-BD89E9B93A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3230179"/>
      </p:ext>
    </p:extLst>
  </p:cSld>
  <p:clrMapOvr>
    <a:masterClrMapping/>
  </p:clrMapOvr>
  <p:transition spd="slow">
    <p:fade/>
  </p:transition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F831E-8B70-47C8-8405-17DB215C9C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1842927"/>
      </p:ext>
    </p:extLst>
  </p:cSld>
  <p:clrMapOvr>
    <a:masterClrMapping/>
  </p:clrMapOvr>
  <p:transition spd="slow">
    <p:fade/>
  </p:transition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29994-F3B7-4366-B008-1CC63568EF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6348353"/>
      </p:ext>
    </p:extLst>
  </p:cSld>
  <p:clrMapOvr>
    <a:masterClrMapping/>
  </p:clrMapOvr>
  <p:transition spd="slow">
    <p:fade/>
  </p:transition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F0A4-C729-4F2B-8790-CC97B23045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8965284"/>
      </p:ext>
    </p:extLst>
  </p:cSld>
  <p:clrMapOvr>
    <a:masterClrMapping/>
  </p:clrMapOvr>
  <p:transition spd="slow">
    <p:fade/>
  </p:transition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0087-2267-47BB-AA90-77343B5023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81349"/>
      </p:ext>
    </p:extLst>
  </p:cSld>
  <p:clrMapOvr>
    <a:masterClrMapping/>
  </p:clrMapOvr>
  <p:transition spd="slow">
    <p:fade/>
  </p:transition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649DD-BCAA-4018-B61B-AAF7E800BE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3723555"/>
      </p:ext>
    </p:extLst>
  </p:cSld>
  <p:clrMapOvr>
    <a:masterClrMapping/>
  </p:clrMapOvr>
  <p:transition spd="slow">
    <p:fade/>
  </p:transition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642F7-8904-41EE-8596-2F6CB43259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862122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C5711-2960-4CC1-B538-0B639628F0D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809524"/>
      </p:ext>
    </p:extLst>
  </p:cSld>
  <p:clrMapOvr>
    <a:masterClrMapping/>
  </p:clrMapOvr>
  <p:transition spd="slow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08215"/>
      </p:ext>
    </p:extLst>
  </p:cSld>
  <p:clrMapOvr>
    <a:masterClrMapping/>
  </p:clrMapOvr>
  <p:transition spd="slow">
    <p:fade/>
  </p:transition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3CE03-707C-494E-9394-1ED69139F14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4972828"/>
      </p:ext>
    </p:extLst>
  </p:cSld>
  <p:clrMapOvr>
    <a:masterClrMapping/>
  </p:clrMapOvr>
  <p:transition spd="slow">
    <p:fade/>
  </p:transition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5D75B-BEAC-4A72-A6FA-E16F42B288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7973557"/>
      </p:ext>
    </p:extLst>
  </p:cSld>
  <p:clrMapOvr>
    <a:masterClrMapping/>
  </p:clrMapOvr>
  <p:transition spd="slow">
    <p:fade/>
  </p:transition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577D4-BA0F-4E9A-A488-5636CE028EE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430977"/>
      </p:ext>
    </p:extLst>
  </p:cSld>
  <p:clrMapOvr>
    <a:masterClrMapping/>
  </p:clrMapOvr>
  <p:transition spd="slow">
    <p:fade/>
  </p:transition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19"/>
            <a:ext cx="5962650" cy="755014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5" y="3124044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71" y="1947736"/>
            <a:ext cx="1399035" cy="1399035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60000"/>
                    <a:lumOff val="40000"/>
                  </a:srgbClr>
                </a:solidFill>
              </a:rPr>
              <a:t>Page 1 of 40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43187"/>
      </p:ext>
    </p:extLst>
  </p:cSld>
  <p:clrMapOvr>
    <a:masterClrMapping/>
  </p:clrMapOvr>
  <p:transition spd="med">
    <p:wipe dir="r"/>
  </p:transition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88"/>
            <a:ext cx="8279946" cy="664797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2" y="931070"/>
            <a:ext cx="8267140" cy="351710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35038"/>
      </p:ext>
    </p:extLst>
  </p:cSld>
  <p:clrMapOvr>
    <a:masterClrMapping/>
  </p:clrMapOvr>
  <p:transition spd="med">
    <p:wipe dir="r"/>
  </p:transition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43100"/>
      </p:ext>
    </p:extLst>
  </p:cSld>
  <p:clrMapOvr>
    <a:masterClrMapping/>
  </p:clrMapOvr>
  <p:transition spd="med">
    <p:wipe dir="r"/>
  </p:transition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6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6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296"/>
            <a:ext cx="8279946" cy="613453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38398063"/>
      </p:ext>
    </p:extLst>
  </p:cSld>
  <p:clrMapOvr>
    <a:masterClrMapping/>
  </p:clrMapOvr>
  <p:transition spd="med">
    <p:wipe dir="r"/>
  </p:transition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462"/>
            <a:ext cx="4023360" cy="216612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366"/>
            <a:ext cx="4023360" cy="216612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8" y="3203187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3"/>
            <a:ext cx="8239126" cy="640170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33404"/>
      </p:ext>
    </p:extLst>
  </p:cSld>
  <p:clrMapOvr>
    <a:masterClrMapping/>
  </p:clrMapOvr>
  <p:transition spd="med">
    <p:wipe dir="r"/>
  </p:transition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085" y="4823898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7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411834" y="1324051"/>
            <a:ext cx="914400" cy="914400"/>
          </a:xfrm>
          <a:prstGeom prst="rect">
            <a:avLst/>
          </a:prstGeom>
          <a:noFill/>
        </p:spPr>
        <p:txBody>
          <a:bodyPr wrap="none" lIns="91171" tIns="45586" rIns="91171" bIns="45586" rtlCol="0"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2000" dirty="0" err="1">
              <a:solidFill>
                <a:srgbClr val="444444"/>
              </a:solidFill>
              <a:latin typeface="Museo Sans For Del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3133176"/>
      </p:ext>
    </p:extLst>
  </p:cSld>
  <p:clrMapOvr>
    <a:masterClrMapping/>
  </p:clrMapOvr>
  <p:transition spd="med">
    <p:wipe dir="r"/>
  </p:transition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01243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86217"/>
      </p:ext>
    </p:extLst>
  </p:cSld>
  <p:clrMapOvr>
    <a:masterClrMapping/>
  </p:clrMapOvr>
  <p:transition spd="slow">
    <p:fade/>
  </p:transition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36352"/>
      </p:ext>
    </p:extLst>
  </p:cSld>
  <p:clrMapOvr>
    <a:masterClrMapping/>
  </p:clrMapOvr>
  <p:transition spd="med">
    <p:wipe dir="r"/>
  </p:transition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9643"/>
      </p:ext>
    </p:extLst>
  </p:cSld>
  <p:clrMapOvr>
    <a:masterClrMapping/>
  </p:clrMapOvr>
  <p:transition spd="med">
    <p:wipe dir="r"/>
  </p:transition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79483"/>
      </p:ext>
    </p:extLst>
  </p:cSld>
  <p:clrMapOvr>
    <a:masterClrMapping/>
  </p:clrMapOvr>
  <p:transition spd="med">
    <p:wipe dir="r"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95732"/>
      </p:ext>
    </p:extLst>
  </p:cSld>
  <p:clrMapOvr>
    <a:masterClrMapping/>
  </p:clrMapOvr>
  <p:transition spd="med">
    <p:wipe dir="r"/>
  </p:transition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56797"/>
      </p:ext>
    </p:extLst>
  </p:cSld>
  <p:clrMapOvr>
    <a:masterClrMapping/>
  </p:clrMapOvr>
  <p:transition spd="med">
    <p:wipe dir="r"/>
  </p:transition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847407"/>
      </p:ext>
    </p:extLst>
  </p:cSld>
  <p:clrMapOvr>
    <a:masterClrMapping/>
  </p:clrMapOvr>
  <p:transition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2401" y="4786442"/>
            <a:ext cx="2895600" cy="274637"/>
          </a:xfrm>
          <a:prstGeom prst="rect">
            <a:avLst/>
          </a:prstGeom>
        </p:spPr>
        <p:txBody>
          <a:bodyPr lIns="68379" tIns="34284" rIns="68379" bIns="34284"/>
          <a:lstStyle/>
          <a:p>
            <a:pPr eaLnBrk="0" hangingPunct="0"/>
            <a:r>
              <a:rPr lang="en-US" altLang="zh-CN" sz="2400">
                <a:solidFill>
                  <a:srgbClr val="444444"/>
                </a:solidFill>
                <a:latin typeface="Arial" charset="0"/>
                <a:ea typeface="+mn-ea"/>
                <a:sym typeface="Calibri" panose="020F0502020204030204" pitchFamily="34" charset="0"/>
              </a:rPr>
              <a:t>Version</a:t>
            </a:r>
            <a:endParaRPr lang="en-US" altLang="zh-CN" sz="1000">
              <a:solidFill>
                <a:srgbClr val="444444"/>
              </a:solidFill>
              <a:ea typeface="新細明體" panose="02020500000000000000" pitchFamily="18" charset="-120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>
                <a:solidFill>
                  <a:srgbClr val="000000">
                    <a:lumMod val="60000"/>
                    <a:lumOff val="40000"/>
                  </a:srgbClr>
                </a:solidFill>
                <a:sym typeface="Calibri" panose="020F0502020204030204" pitchFamily="34" charset="0"/>
              </a:rPr>
              <a:pPr/>
              <a:t>‹#›</a:t>
            </a:fld>
            <a:endParaRPr lang="zh-CN" altLang="en-US">
              <a:solidFill>
                <a:srgbClr val="000000">
                  <a:lumMod val="60000"/>
                  <a:lumOff val="40000"/>
                </a:srgbClr>
              </a:solidFill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32552"/>
      </p:ext>
    </p:extLst>
  </p:cSld>
  <p:clrMapOvr>
    <a:masterClrMapping/>
  </p:clrMapOvr>
  <p:transition spd="slow">
    <p:fade/>
  </p:transition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1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66" indent="0" algn="ctr">
              <a:buNone/>
              <a:defRPr/>
            </a:lvl2pPr>
            <a:lvl3pPr marL="910958" indent="0" algn="ctr">
              <a:buNone/>
              <a:defRPr/>
            </a:lvl3pPr>
            <a:lvl4pPr marL="1366398" indent="0" algn="ctr">
              <a:buNone/>
              <a:defRPr/>
            </a:lvl4pPr>
            <a:lvl5pPr marL="1821914" indent="0" algn="ctr">
              <a:buNone/>
              <a:defRPr/>
            </a:lvl5pPr>
            <a:lvl6pPr marL="2277279" indent="0" algn="ctr">
              <a:buNone/>
              <a:defRPr/>
            </a:lvl6pPr>
            <a:lvl7pPr marL="2732679" indent="0" algn="ctr">
              <a:buNone/>
              <a:defRPr/>
            </a:lvl7pPr>
            <a:lvl8pPr marL="3188202" indent="0" algn="ctr">
              <a:buNone/>
              <a:defRPr/>
            </a:lvl8pPr>
            <a:lvl9pPr marL="3643663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6BE5C-DFB0-448F-9F91-3B8C16412A35}" type="slidenum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sz="1800" dirty="0">
              <a:solidFill>
                <a:srgbClr val="444444"/>
              </a:solidFill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958042"/>
      </p:ext>
    </p:extLst>
  </p:cSld>
  <p:clrMapOvr>
    <a:masterClrMapping/>
  </p:clrMapOvr>
  <p:transition spd="med">
    <p:wipe dir="r"/>
  </p:transition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06447"/>
            <a:ext cx="8229600" cy="3079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2"/>
            <a:ext cx="8534400" cy="3965575"/>
          </a:xfrm>
        </p:spPr>
        <p:txBody>
          <a:bodyPr/>
          <a:lstStyle/>
          <a:p>
            <a:pPr lvl="0"/>
            <a:endParaRPr lang="zh-TW" altLang="en-US" noProof="0">
              <a:sym typeface="Calibri" pitchFamily="34" charset="0"/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1" y="4914900"/>
            <a:ext cx="2895600" cy="274638"/>
          </a:xfrm>
          <a:prstGeom prst="rect">
            <a:avLst/>
          </a:prstGeom>
          <a:ln/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r>
              <a:rPr lang="zh-TW" altLang="zh-CN" sz="2400">
                <a:solidFill>
                  <a:srgbClr val="444444"/>
                </a:solidFill>
                <a:latin typeface="Arial" charset="0"/>
                <a:ea typeface="+mn-ea"/>
              </a:rPr>
              <a:t>Presentation Title | Prosperity | Version</a:t>
            </a:r>
            <a:endParaRPr lang="zh-TW" altLang="zh-CN" sz="2400">
              <a:solidFill>
                <a:srgbClr val="444444"/>
              </a:solidFill>
              <a:ea typeface="+mn-ea"/>
            </a:endParaRP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F6A0F-E6E4-4D37-A5C1-85FE2DBC5410}" type="slidenum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zh-TW" sz="1800">
              <a:solidFill>
                <a:srgbClr val="444444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29841"/>
      </p:ext>
    </p:extLst>
  </p:cSld>
  <p:clrMapOvr>
    <a:masterClrMapping/>
  </p:clrMapOvr>
  <p:transition spd="slow">
    <p:fade/>
  </p:transition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19"/>
            <a:ext cx="5962650" cy="755014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5" y="3124044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71" y="1947736"/>
            <a:ext cx="1399035" cy="1399035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60000"/>
                    <a:lumOff val="40000"/>
                  </a:srgbClr>
                </a:solidFill>
              </a:rPr>
              <a:t>Page 1 of 40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36372"/>
      </p:ext>
    </p:extLst>
  </p:cSld>
  <p:clrMapOvr>
    <a:masterClrMapping/>
  </p:clrMapOvr>
  <p:transition spd="med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28939"/>
      </p:ext>
    </p:extLst>
  </p:cSld>
  <p:clrMapOvr>
    <a:masterClrMapping/>
  </p:clrMapOvr>
  <p:transition spd="slow">
    <p:fade/>
  </p:transition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88"/>
            <a:ext cx="8279946" cy="664797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2" y="931070"/>
            <a:ext cx="8267140" cy="351710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41186"/>
      </p:ext>
    </p:extLst>
  </p:cSld>
  <p:clrMapOvr>
    <a:masterClrMapping/>
  </p:clrMapOvr>
  <p:transition spd="med">
    <p:wipe dir="r"/>
  </p:transition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1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9" tIns="45580" rIns="91159" bIns="45580" rtlCol="0" anchor="ctr"/>
          <a:lstStyle/>
          <a:p>
            <a:pPr algn="ctr"/>
            <a:endParaRPr lang="en-US" sz="24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70905"/>
      </p:ext>
    </p:extLst>
  </p:cSld>
  <p:clrMapOvr>
    <a:masterClrMapping/>
  </p:clrMapOvr>
  <p:transition spd="med">
    <p:wipe dir="r"/>
  </p:transition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6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6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296"/>
            <a:ext cx="8279946" cy="613453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114705429"/>
      </p:ext>
    </p:extLst>
  </p:cSld>
  <p:clrMapOvr>
    <a:masterClrMapping/>
  </p:clrMapOvr>
  <p:transition spd="med">
    <p:wipe dir="r"/>
  </p:transition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462"/>
            <a:ext cx="4023360" cy="216612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366"/>
            <a:ext cx="4023360" cy="216612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2809" indent="-23097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8" y="3203187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3"/>
            <a:ext cx="8239126" cy="640170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60366"/>
      </p:ext>
    </p:extLst>
  </p:cSld>
  <p:clrMapOvr>
    <a:masterClrMapping/>
  </p:clrMapOvr>
  <p:transition spd="med">
    <p:wipe dir="r"/>
  </p:transition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085" y="4823898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7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411834" y="1324051"/>
            <a:ext cx="914400" cy="914400"/>
          </a:xfrm>
          <a:prstGeom prst="rect">
            <a:avLst/>
          </a:prstGeom>
          <a:noFill/>
        </p:spPr>
        <p:txBody>
          <a:bodyPr wrap="none" lIns="91171" tIns="45586" rIns="91171" bIns="45586" rtlCol="0"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2000" dirty="0" err="1">
              <a:solidFill>
                <a:srgbClr val="444444"/>
              </a:solidFill>
              <a:latin typeface="Museo Sans For Del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7472565"/>
      </p:ext>
    </p:extLst>
  </p:cSld>
  <p:clrMapOvr>
    <a:masterClrMapping/>
  </p:clrMapOvr>
  <p:transition spd="med">
    <p:wipe dir="r"/>
  </p:transition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792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93736"/>
      </p:ext>
    </p:extLst>
  </p:cSld>
  <p:clrMapOvr>
    <a:masterClrMapping/>
  </p:clrMapOvr>
  <p:transition spd="med">
    <p:wipe dir="r"/>
  </p:transition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160972"/>
      </p:ext>
    </p:extLst>
  </p:cSld>
  <p:clrMapOvr>
    <a:masterClrMapping/>
  </p:clrMapOvr>
  <p:transition spd="med">
    <p:wipe dir="r"/>
  </p:transition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803135"/>
      </p:ext>
    </p:extLst>
  </p:cSld>
  <p:clrMapOvr>
    <a:masterClrMapping/>
  </p:clrMapOvr>
  <p:transition spd="med">
    <p:wipe dir="r"/>
  </p:transition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57662"/>
      </p:ext>
    </p:extLst>
  </p:cSld>
  <p:clrMapOvr>
    <a:masterClrMapping/>
  </p:clrMapOvr>
  <p:transition spd="med">
    <p:wipe dir="r"/>
  </p:transition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30537"/>
      </p:ext>
    </p:extLst>
  </p:cSld>
  <p:clrMapOvr>
    <a:masterClrMapping/>
  </p:clrMapOvr>
  <p:transition spd="med"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92375"/>
      </p:ext>
    </p:extLst>
  </p:cSld>
  <p:clrMapOvr>
    <a:masterClrMapping/>
  </p:clrMapOvr>
  <p:transition spd="slow">
    <p:fade/>
  </p:transition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772" tIns="227772" rIns="227772" bIns="227772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768" y="4823896"/>
            <a:ext cx="260349" cy="114299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2"/>
            <a:ext cx="1885950" cy="114300"/>
          </a:xfrm>
          <a:prstGeom prst="rect">
            <a:avLst/>
          </a:prstGeom>
        </p:spPr>
        <p:txBody>
          <a:bodyPr vert="horz" lIns="0" tIns="0" rIns="91159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+mn-ea"/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8" y="481913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43429"/>
      </p:ext>
    </p:extLst>
  </p:cSld>
  <p:clrMapOvr>
    <a:masterClrMapping/>
  </p:clrMapOvr>
  <p:transition spd="med">
    <p:wipe dir="r"/>
  </p:transition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06447"/>
            <a:ext cx="8229600" cy="3079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2"/>
            <a:ext cx="8534400" cy="3965575"/>
          </a:xfrm>
        </p:spPr>
        <p:txBody>
          <a:bodyPr/>
          <a:lstStyle/>
          <a:p>
            <a:pPr lvl="0"/>
            <a:endParaRPr lang="zh-TW" altLang="en-US" noProof="0">
              <a:sym typeface="Calibri" pitchFamily="34" charset="0"/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1" y="4914900"/>
            <a:ext cx="2895600" cy="274638"/>
          </a:xfrm>
          <a:prstGeom prst="rect">
            <a:avLst/>
          </a:prstGeom>
          <a:ln/>
        </p:spPr>
        <p:txBody>
          <a:bodyPr lIns="91171" tIns="45586" rIns="91171" bIns="45586"/>
          <a:lstStyle>
            <a:lvl1pPr>
              <a:defRPr/>
            </a:lvl1pPr>
          </a:lstStyle>
          <a:p>
            <a:pPr>
              <a:defRPr/>
            </a:pPr>
            <a:r>
              <a:rPr lang="zh-TW" altLang="zh-CN" sz="2400">
                <a:solidFill>
                  <a:srgbClr val="444444"/>
                </a:solidFill>
                <a:latin typeface="Arial" charset="0"/>
                <a:ea typeface="+mn-ea"/>
              </a:rPr>
              <a:t>Presentation Title | Prosperity | Version</a:t>
            </a:r>
            <a:endParaRPr lang="zh-TW" altLang="zh-CN" sz="2400">
              <a:solidFill>
                <a:srgbClr val="444444"/>
              </a:solidFill>
              <a:ea typeface="+mn-ea"/>
            </a:endParaRP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F6A0F-E6E4-4D37-A5C1-85FE2DBC5410}" type="slidenum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zh-TW" sz="1800">
              <a:solidFill>
                <a:srgbClr val="444444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098270"/>
      </p:ext>
    </p:extLst>
  </p:cSld>
  <p:clrMapOvr>
    <a:masterClrMapping/>
  </p:clrMapOvr>
  <p:transition spd="slow">
    <p:fade/>
  </p:transition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1" tIns="45586" rIns="91171" bIns="4558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5666" eaLnBrk="1" hangingPunct="1">
              <a:defRPr/>
            </a:pPr>
            <a:endParaRPr lang="en-US" altLang="en-US" sz="1400" dirty="0" smtClean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6" name="Picture 7" descr="footer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over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7463"/>
            <a:ext cx="386873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-4016"/>
            <a:ext cx="9144000" cy="3780000"/>
          </a:xfrm>
        </p:spPr>
        <p:txBody>
          <a:bodyPr anchor="ctr"/>
          <a:lstStyle>
            <a:lvl1pPr algn="r">
              <a:buNone/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algn="r">
              <a:defRPr sz="1200"/>
            </a:lvl2pPr>
            <a:lvl3pPr algn="r">
              <a:buFont typeface="Wingdings" charset="2"/>
              <a:buChar char="§"/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100" u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555555"/>
                </a:solidFill>
              </a:defRPr>
            </a:lvl1pPr>
            <a:lvl2pPr marL="34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4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324600" y="4684841"/>
            <a:ext cx="2133600" cy="274637"/>
          </a:xfrm>
          <a:prstGeom prst="rect">
            <a:avLst/>
          </a:prstGeom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BBBBBB"/>
                </a:solidFill>
                <a:latin typeface="Calibri (Body)" charset="0"/>
                <a:ea typeface="ＭＳ Ｐゴシック" charset="-128"/>
              </a:defRPr>
            </a:lvl1pPr>
          </a:lstStyle>
          <a:p>
            <a:pPr defTabSz="455666">
              <a:defRPr/>
            </a:pPr>
            <a:r>
              <a:rPr lang="en-US" altLang="en-US" smtClean="0"/>
              <a:t>November 2, 2009</a:t>
            </a:r>
            <a:endParaRPr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5562601" y="4400551"/>
            <a:ext cx="2895600" cy="274638"/>
          </a:xfrm>
        </p:spPr>
        <p:txBody>
          <a:bodyPr/>
          <a:lstStyle>
            <a:lvl1pPr algn="r">
              <a:defRPr>
                <a:solidFill>
                  <a:srgbClr val="B3D88C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</p:spTree>
    <p:extLst>
      <p:ext uri="{BB962C8B-B14F-4D97-AF65-F5344CB8AC3E}">
        <p14:creationId xmlns:p14="http://schemas.microsoft.com/office/powerpoint/2010/main" val="3258839421"/>
      </p:ext>
    </p:extLst>
  </p:cSld>
  <p:clrMapOvr>
    <a:masterClrMapping/>
  </p:clrMapOvr>
  <p:transition spd="slow">
    <p:fade/>
  </p:transition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4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CEA2FBF-F369-4482-B376-C8D6840990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815440"/>
      </p:ext>
    </p:extLst>
  </p:cSld>
  <p:clrMapOvr>
    <a:masterClrMapping/>
  </p:clrMapOvr>
  <p:transition spd="slow">
    <p:fade/>
  </p:transition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400">
                <a:solidFill>
                  <a:srgbClr val="3E6015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23D577D-59F2-4206-9546-1057C262E6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041534"/>
      </p:ext>
    </p:extLst>
  </p:cSld>
  <p:clrMapOvr>
    <a:masterClrMapping/>
  </p:clrMapOvr>
  <p:transition spd="slow">
    <p:fade/>
  </p:transition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85800" y="2621757"/>
            <a:ext cx="7772400" cy="2121694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555555"/>
                </a:solidFill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514351"/>
            <a:ext cx="7772400" cy="210740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308499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B7266C89-C935-4837-95C2-8C63D152D8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034322"/>
      </p:ext>
    </p:extLst>
  </p:cSld>
  <p:clrMapOvr>
    <a:masterClrMapping/>
  </p:clrMapOvr>
  <p:transition spd="slow">
    <p:fade/>
  </p:transition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7463"/>
            <a:ext cx="386873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1"/>
            <a:ext cx="7772400" cy="1021556"/>
          </a:xfrm>
        </p:spPr>
        <p:txBody>
          <a:bodyPr anchor="b">
            <a:normAutofit/>
          </a:bodyPr>
          <a:lstStyle>
            <a:lvl1pPr algn="ctr">
              <a:defRPr sz="2100" b="0" cap="none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621757"/>
            <a:ext cx="7772400" cy="92154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8006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00">
                <a:solidFill>
                  <a:srgbClr val="999999"/>
                </a:solidFill>
                <a:latin typeface="Calibri (Body)" charset="0"/>
                <a:ea typeface="ＭＳ Ｐゴシック" charset="-128"/>
              </a:defRPr>
            </a:lvl1pPr>
          </a:lstStyle>
          <a:p>
            <a:pPr defTabSz="455666">
              <a:defRPr/>
            </a:pPr>
            <a:r>
              <a:rPr lang="en-US" altLang="en-US" smtClean="0"/>
              <a:t>November 2, 2009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093136"/>
      </p:ext>
    </p:extLst>
  </p:cSld>
  <p:clrMapOvr>
    <a:masterClrMapping/>
  </p:clrMapOvr>
  <p:transition spd="slow">
    <p:fade/>
  </p:transition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628651" y="4786439"/>
            <a:ext cx="2496588" cy="219287"/>
          </a:xfrm>
          <a:prstGeom prst="rect">
            <a:avLst/>
          </a:prstGeom>
        </p:spPr>
        <p:txBody>
          <a:bodyPr wrap="none" lIns="91171" tIns="45586" rIns="91171" bIns="4558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5666" eaLnBrk="1" hangingPunct="1">
              <a:buFont typeface="Arial" charset="0"/>
              <a:buNone/>
              <a:defRPr/>
            </a:pPr>
            <a:r>
              <a:rPr lang="en-US" altLang="zh-TW" sz="800" dirty="0" smtClean="0">
                <a:solidFill>
                  <a:srgbClr val="BBBBBB"/>
                </a:solidFill>
                <a:latin typeface="Calibri" charset="0"/>
                <a:ea typeface="新細明體" charset="0"/>
              </a:rPr>
              <a:t>Save the earth… Please print out only when necessary</a:t>
            </a:r>
            <a:endParaRPr lang="zh-TW" altLang="en-US" sz="800" smtClean="0">
              <a:solidFill>
                <a:srgbClr val="BBBBBB"/>
              </a:solidFill>
              <a:latin typeface="Calibri" charset="0"/>
              <a:ea typeface="新細明體" charset="0"/>
            </a:endParaRPr>
          </a:p>
        </p:txBody>
      </p:sp>
      <p:pic>
        <p:nvPicPr>
          <p:cNvPr id="5" name="Picture 8" descr="Ending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2840038"/>
            <a:ext cx="410686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g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633915"/>
            <a:ext cx="4381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1"/>
            <a:ext cx="7772400" cy="1021556"/>
          </a:xfrm>
        </p:spPr>
        <p:txBody>
          <a:bodyPr anchor="b">
            <a:normAutofit/>
          </a:bodyPr>
          <a:lstStyle>
            <a:lvl1pPr algn="ctr">
              <a:defRPr sz="2100" b="0" cap="none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64557"/>
            <a:ext cx="7772400" cy="92154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108817"/>
      </p:ext>
    </p:extLst>
  </p:cSld>
  <p:clrMapOvr>
    <a:masterClrMapping/>
  </p:clrMapOvr>
  <p:transition spd="slow">
    <p:fade/>
  </p:transition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/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C450907-A2BA-4600-9443-21F6A5F7E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458972"/>
      </p:ext>
    </p:extLst>
  </p:cSld>
  <p:clrMapOvr>
    <a:masterClrMapping/>
  </p:clrMapOvr>
  <p:transition spd="slow">
    <p:fade/>
  </p:transition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2"/>
            <a:ext cx="4100264" cy="339447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468" y="1200152"/>
            <a:ext cx="4100264" cy="339447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587AB20-EF7A-4885-8FC2-1431DD3EF7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94043"/>
      </p:ext>
    </p:extLst>
  </p:cSld>
  <p:clrMapOvr>
    <a:masterClrMapping/>
  </p:clrMapOvr>
  <p:transition spd="slow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76652"/>
      </p:ext>
    </p:extLst>
  </p:cSld>
  <p:clrMapOvr>
    <a:masterClrMapping/>
  </p:clrMapOvr>
  <p:transition spd="slow">
    <p:fade/>
  </p:transition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151336"/>
            <a:ext cx="4100265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  <a:lvl2pPr marL="341750" indent="0">
              <a:buNone/>
              <a:defRPr sz="1500" b="1"/>
            </a:lvl2pPr>
            <a:lvl3pPr marL="683624" indent="0">
              <a:buNone/>
              <a:defRPr sz="1400" b="1"/>
            </a:lvl3pPr>
            <a:lvl4pPr marL="1025436" indent="0">
              <a:buNone/>
              <a:defRPr sz="1200" b="1"/>
            </a:lvl4pPr>
            <a:lvl5pPr marL="1367248" indent="0">
              <a:buNone/>
              <a:defRPr sz="1200" b="1"/>
            </a:lvl5pPr>
            <a:lvl6pPr marL="1709123" indent="0">
              <a:buNone/>
              <a:defRPr sz="1200" b="1"/>
            </a:lvl6pPr>
            <a:lvl7pPr marL="2050871" indent="0">
              <a:buNone/>
              <a:defRPr sz="1200" b="1"/>
            </a:lvl7pPr>
            <a:lvl8pPr marL="2392620" indent="0">
              <a:buNone/>
              <a:defRPr sz="1200" b="1"/>
            </a:lvl8pPr>
            <a:lvl9pPr marL="2734379" indent="0">
              <a:buNone/>
              <a:defRPr sz="12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100265" cy="296346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9467" y="1151336"/>
            <a:ext cx="4095934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rgbClr val="5D901F"/>
                </a:solidFill>
              </a:defRPr>
            </a:lvl1pPr>
            <a:lvl2pPr marL="341750" indent="0">
              <a:buNone/>
              <a:defRPr sz="1500" b="1"/>
            </a:lvl2pPr>
            <a:lvl3pPr marL="683624" indent="0">
              <a:buNone/>
              <a:defRPr sz="1400" b="1"/>
            </a:lvl3pPr>
            <a:lvl4pPr marL="1025436" indent="0">
              <a:buNone/>
              <a:defRPr sz="1200" b="1"/>
            </a:lvl4pPr>
            <a:lvl5pPr marL="1367248" indent="0">
              <a:buNone/>
              <a:defRPr sz="1200" b="1"/>
            </a:lvl5pPr>
            <a:lvl6pPr marL="1709123" indent="0">
              <a:buNone/>
              <a:defRPr sz="1200" b="1"/>
            </a:lvl6pPr>
            <a:lvl7pPr marL="2050871" indent="0">
              <a:buNone/>
              <a:defRPr sz="1200" b="1"/>
            </a:lvl7pPr>
            <a:lvl8pPr marL="2392620" indent="0">
              <a:buNone/>
              <a:defRPr sz="1200" b="1"/>
            </a:lvl8pPr>
            <a:lvl9pPr marL="2734379" indent="0">
              <a:buNone/>
              <a:defRPr sz="12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9467" y="1631156"/>
            <a:ext cx="4095934" cy="296346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3EE6A844-A1E6-4244-8C00-645CA200AA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975564"/>
      </p:ext>
    </p:extLst>
  </p:cSld>
  <p:clrMapOvr>
    <a:masterClrMapping/>
  </p:clrMapOvr>
  <p:transition spd="slow">
    <p:fade/>
  </p:transition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525067"/>
            <a:ext cx="3008313" cy="871538"/>
          </a:xfrm>
        </p:spPr>
        <p:txBody>
          <a:bodyPr anchor="b"/>
          <a:lstStyle>
            <a:lvl1pPr algn="l">
              <a:defRPr sz="1400" b="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25069"/>
            <a:ext cx="5340350" cy="438983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96609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76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7600" y="205200"/>
            <a:ext cx="8229600" cy="307800"/>
          </a:xfrm>
        </p:spPr>
        <p:txBody>
          <a:bodyPr anchor="ctr">
            <a:noAutofit/>
          </a:bodyPr>
          <a:lstStyle>
            <a:lvl1pPr algn="r">
              <a:defRPr sz="21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2100">
                <a:solidFill>
                  <a:srgbClr val="7CBD2A"/>
                </a:solidFill>
              </a:defRPr>
            </a:lvl2pPr>
            <a:lvl3pPr>
              <a:defRPr sz="2100">
                <a:solidFill>
                  <a:srgbClr val="7CBD2A"/>
                </a:solidFill>
              </a:defRPr>
            </a:lvl3pPr>
            <a:lvl4pPr>
              <a:defRPr sz="2100">
                <a:solidFill>
                  <a:srgbClr val="7CBD2A"/>
                </a:solidFill>
              </a:defRPr>
            </a:lvl4pPr>
            <a:lvl5pPr>
              <a:defRPr sz="2100">
                <a:solidFill>
                  <a:srgbClr val="7CBD2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15D3247-0BD0-44D9-92E3-358EA5B7CB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142227"/>
      </p:ext>
    </p:extLst>
  </p:cSld>
  <p:clrMapOvr>
    <a:masterClrMapping/>
  </p:clrMapOvr>
  <p:transition spd="slow">
    <p:fade/>
  </p:transition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8488" y="525067"/>
            <a:ext cx="3235734" cy="871538"/>
          </a:xfrm>
        </p:spPr>
        <p:txBody>
          <a:bodyPr anchor="b"/>
          <a:lstStyle>
            <a:lvl1pPr algn="l">
              <a:defRPr sz="1200" b="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7" y="525069"/>
            <a:ext cx="5111750" cy="4389835"/>
          </a:xfrm>
        </p:spPr>
        <p:txBody>
          <a:bodyPr anchor="ctr"/>
          <a:lstStyle>
            <a:lvl1pPr algn="l">
              <a:defRPr sz="1200"/>
            </a:lvl1pPr>
            <a:lvl2pPr algn="l">
              <a:defRPr sz="1100"/>
            </a:lvl2pPr>
            <a:lvl3pPr algn="l">
              <a:defRPr sz="1100"/>
            </a:lvl3pPr>
            <a:lvl4pPr algn="l">
              <a:defRPr sz="1100"/>
            </a:lvl4pPr>
            <a:lvl5pPr algn="l"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8488" y="1396609"/>
            <a:ext cx="3235734" cy="351829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4622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7600" y="205200"/>
            <a:ext cx="8229600" cy="307800"/>
          </a:xfrm>
        </p:spPr>
        <p:txBody>
          <a:bodyPr anchor="ctr">
            <a:noAutofit/>
          </a:bodyPr>
          <a:lstStyle>
            <a:lvl1pPr algn="r">
              <a:defRPr sz="2100">
                <a:solidFill>
                  <a:srgbClr val="5D901F"/>
                </a:solidFill>
              </a:defRPr>
            </a:lvl1pPr>
            <a:lvl2pPr>
              <a:defRPr sz="2100">
                <a:solidFill>
                  <a:srgbClr val="7CBD2A"/>
                </a:solidFill>
              </a:defRPr>
            </a:lvl2pPr>
            <a:lvl3pPr>
              <a:defRPr sz="2100">
                <a:solidFill>
                  <a:srgbClr val="7CBD2A"/>
                </a:solidFill>
              </a:defRPr>
            </a:lvl3pPr>
            <a:lvl4pPr>
              <a:defRPr sz="2100">
                <a:solidFill>
                  <a:srgbClr val="7CBD2A"/>
                </a:solidFill>
              </a:defRPr>
            </a:lvl4pPr>
            <a:lvl5pPr>
              <a:defRPr sz="2100">
                <a:solidFill>
                  <a:srgbClr val="7CBD2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C8F2442-FDAA-4D4D-841D-447B0B789B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488485"/>
      </p:ext>
    </p:extLst>
  </p:cSld>
  <p:clrMapOvr>
    <a:masterClrMapping/>
  </p:clrMapOvr>
  <p:transition spd="slow">
    <p:fade/>
  </p:transition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57651"/>
            <a:ext cx="5486400" cy="425054"/>
          </a:xfrm>
        </p:spPr>
        <p:txBody>
          <a:bodyPr anchor="b"/>
          <a:lstStyle>
            <a:lvl1pPr algn="l">
              <a:defRPr sz="11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573891"/>
            <a:ext cx="8686800" cy="371236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1750" indent="0">
              <a:buNone/>
              <a:defRPr sz="2100"/>
            </a:lvl2pPr>
            <a:lvl3pPr marL="683624" indent="0">
              <a:buNone/>
              <a:defRPr sz="1800"/>
            </a:lvl3pPr>
            <a:lvl4pPr marL="1025436" indent="0">
              <a:buNone/>
              <a:defRPr sz="1500"/>
            </a:lvl4pPr>
            <a:lvl5pPr marL="1367248" indent="0">
              <a:buNone/>
              <a:defRPr sz="1500"/>
            </a:lvl5pPr>
            <a:lvl6pPr marL="1709123" indent="0">
              <a:buNone/>
              <a:defRPr sz="1500"/>
            </a:lvl6pPr>
            <a:lvl7pPr marL="2050871" indent="0">
              <a:buNone/>
              <a:defRPr sz="1500"/>
            </a:lvl7pPr>
            <a:lvl8pPr marL="2392620" indent="0">
              <a:buNone/>
              <a:defRPr sz="1500"/>
            </a:lvl8pPr>
            <a:lvl9pPr marL="2734379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82831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rgbClr val="555555"/>
                </a:solidFill>
              </a:defRPr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2624"/>
            <a:ext cx="80010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7600" y="205200"/>
            <a:ext cx="8229600" cy="307800"/>
          </a:xfrm>
        </p:spPr>
        <p:txBody>
          <a:bodyPr anchor="ctr">
            <a:noAutofit/>
          </a:bodyPr>
          <a:lstStyle>
            <a:lvl1pPr algn="r">
              <a:defRPr sz="2100">
                <a:solidFill>
                  <a:srgbClr val="5D901F"/>
                </a:solidFill>
              </a:defRPr>
            </a:lvl1pPr>
            <a:lvl2pPr>
              <a:defRPr sz="2100">
                <a:solidFill>
                  <a:srgbClr val="7CBD2A"/>
                </a:solidFill>
              </a:defRPr>
            </a:lvl2pPr>
            <a:lvl3pPr>
              <a:defRPr sz="2100">
                <a:solidFill>
                  <a:srgbClr val="7CBD2A"/>
                </a:solidFill>
              </a:defRPr>
            </a:lvl3pPr>
            <a:lvl4pPr>
              <a:defRPr sz="2100">
                <a:solidFill>
                  <a:srgbClr val="7CBD2A"/>
                </a:solidFill>
              </a:defRPr>
            </a:lvl4pPr>
            <a:lvl5pPr>
              <a:defRPr sz="2100">
                <a:solidFill>
                  <a:srgbClr val="7CBD2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0D3DC6F0-3025-482D-BA02-2A63E7BCC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569814"/>
      </p:ext>
    </p:extLst>
  </p:cSld>
  <p:clrMapOvr>
    <a:masterClrMapping/>
  </p:clrMapOvr>
  <p:transition spd="slow">
    <p:fade/>
  </p:transition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DD840AB7-6E8E-498B-BB54-9046347216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717107"/>
      </p:ext>
    </p:extLst>
  </p:cSld>
  <p:clrMapOvr>
    <a:masterClrMapping/>
  </p:clrMapOvr>
  <p:transition spd="slow">
    <p:fade/>
  </p:transition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73973-807E-4C6F-902E-BDB0505EE5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769169"/>
      </p:ext>
    </p:extLst>
  </p:cSld>
  <p:clrMapOvr>
    <a:masterClrMapping/>
  </p:clrMapOvr>
  <p:transition spd="slow">
    <p:fade/>
  </p:transition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047BA8-F0AB-4E23-A9EA-8FD763B16E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904714"/>
      </p:ext>
    </p:extLst>
  </p:cSld>
  <p:clrMapOvr>
    <a:masterClrMapping/>
  </p:clrMapOvr>
  <p:transition spd="slow">
    <p:fade/>
  </p:transition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2212"/>
      </p:ext>
    </p:extLst>
  </p:cSld>
  <p:clrMapOvr>
    <a:masterClrMapping/>
  </p:clrMapOvr>
  <p:transition spd="slow">
    <p:fade/>
  </p:transition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47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1750" indent="0" algn="ctr">
              <a:buNone/>
              <a:defRPr/>
            </a:lvl2pPr>
            <a:lvl3pPr marL="683624" indent="0" algn="ctr">
              <a:buNone/>
              <a:defRPr/>
            </a:lvl3pPr>
            <a:lvl4pPr marL="1025436" indent="0" algn="ctr">
              <a:buNone/>
              <a:defRPr/>
            </a:lvl4pPr>
            <a:lvl5pPr marL="1367248" indent="0" algn="ctr">
              <a:buNone/>
              <a:defRPr/>
            </a:lvl5pPr>
            <a:lvl6pPr marL="1709123" indent="0" algn="ctr">
              <a:buNone/>
              <a:defRPr/>
            </a:lvl6pPr>
            <a:lvl7pPr marL="2050871" indent="0" algn="ctr">
              <a:buNone/>
              <a:defRPr/>
            </a:lvl7pPr>
            <a:lvl8pPr marL="2392620" indent="0" algn="ctr">
              <a:buNone/>
              <a:defRPr/>
            </a:lvl8pPr>
            <a:lvl9pPr marL="2734379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3E848E-E06A-420D-A1A9-E1623234D2A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8825137"/>
      </p:ext>
    </p:extLst>
  </p:cSld>
  <p:clrMapOvr>
    <a:masterClrMapping/>
  </p:clrMapOvr>
  <p:transition>
    <p:fade/>
  </p:transition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D2F623-E27C-470E-9E2C-4EA3AFFCC3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7425943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19325"/>
      </p:ext>
    </p:extLst>
  </p:cSld>
  <p:clrMapOvr>
    <a:masterClrMapping/>
  </p:clrMapOvr>
  <p:transition spd="slow">
    <p:fade/>
  </p:transition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1750" indent="0">
              <a:buNone/>
              <a:defRPr sz="1400"/>
            </a:lvl2pPr>
            <a:lvl3pPr marL="683624" indent="0">
              <a:buNone/>
              <a:defRPr sz="1200"/>
            </a:lvl3pPr>
            <a:lvl4pPr marL="1025436" indent="0">
              <a:buNone/>
              <a:defRPr sz="1100"/>
            </a:lvl4pPr>
            <a:lvl5pPr marL="1367248" indent="0">
              <a:buNone/>
              <a:defRPr sz="1100"/>
            </a:lvl5pPr>
            <a:lvl6pPr marL="1709123" indent="0">
              <a:buNone/>
              <a:defRPr sz="1100"/>
            </a:lvl6pPr>
            <a:lvl7pPr marL="2050871" indent="0">
              <a:buNone/>
              <a:defRPr sz="1100"/>
            </a:lvl7pPr>
            <a:lvl8pPr marL="2392620" indent="0">
              <a:buNone/>
              <a:defRPr sz="1100"/>
            </a:lvl8pPr>
            <a:lvl9pPr marL="2734379" indent="0">
              <a:buNone/>
              <a:defRPr sz="1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A93599-6BF5-411D-87DC-259DC121CCE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628520"/>
      </p:ext>
    </p:extLst>
  </p:cSld>
  <p:clrMapOvr>
    <a:masterClrMapping/>
  </p:clrMapOvr>
  <p:transition>
    <p:fade/>
  </p:transition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5AA176-5A09-4D18-966B-C1AE33DD0A8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4054834"/>
      </p:ext>
    </p:extLst>
  </p:cSld>
  <p:clrMapOvr>
    <a:masterClrMapping/>
  </p:clrMapOvr>
  <p:transition>
    <p:fade/>
  </p:transition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750" indent="0">
              <a:buNone/>
              <a:defRPr sz="1500" b="1"/>
            </a:lvl2pPr>
            <a:lvl3pPr marL="683624" indent="0">
              <a:buNone/>
              <a:defRPr sz="1400" b="1"/>
            </a:lvl3pPr>
            <a:lvl4pPr marL="1025436" indent="0">
              <a:buNone/>
              <a:defRPr sz="1200" b="1"/>
            </a:lvl4pPr>
            <a:lvl5pPr marL="1367248" indent="0">
              <a:buNone/>
              <a:defRPr sz="1200" b="1"/>
            </a:lvl5pPr>
            <a:lvl6pPr marL="1709123" indent="0">
              <a:buNone/>
              <a:defRPr sz="1200" b="1"/>
            </a:lvl6pPr>
            <a:lvl7pPr marL="2050871" indent="0">
              <a:buNone/>
              <a:defRPr sz="1200" b="1"/>
            </a:lvl7pPr>
            <a:lvl8pPr marL="2392620" indent="0">
              <a:buNone/>
              <a:defRPr sz="1200" b="1"/>
            </a:lvl8pPr>
            <a:lvl9pPr marL="2734379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750" indent="0">
              <a:buNone/>
              <a:defRPr sz="1500" b="1"/>
            </a:lvl2pPr>
            <a:lvl3pPr marL="683624" indent="0">
              <a:buNone/>
              <a:defRPr sz="1400" b="1"/>
            </a:lvl3pPr>
            <a:lvl4pPr marL="1025436" indent="0">
              <a:buNone/>
              <a:defRPr sz="1200" b="1"/>
            </a:lvl4pPr>
            <a:lvl5pPr marL="1367248" indent="0">
              <a:buNone/>
              <a:defRPr sz="1200" b="1"/>
            </a:lvl5pPr>
            <a:lvl6pPr marL="1709123" indent="0">
              <a:buNone/>
              <a:defRPr sz="1200" b="1"/>
            </a:lvl6pPr>
            <a:lvl7pPr marL="2050871" indent="0">
              <a:buNone/>
              <a:defRPr sz="1200" b="1"/>
            </a:lvl7pPr>
            <a:lvl8pPr marL="2392620" indent="0">
              <a:buNone/>
              <a:defRPr sz="1200" b="1"/>
            </a:lvl8pPr>
            <a:lvl9pPr marL="2734379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BDDDCA-344F-4378-9EFB-25B954F1D51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3256003"/>
      </p:ext>
    </p:extLst>
  </p:cSld>
  <p:clrMapOvr>
    <a:masterClrMapping/>
  </p:clrMapOvr>
  <p:transition>
    <p:fade/>
  </p:transition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08AF54-59CC-480D-8358-D93F46DCC7C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7503339"/>
      </p:ext>
    </p:extLst>
  </p:cSld>
  <p:clrMapOvr>
    <a:masterClrMapping/>
  </p:clrMapOvr>
  <p:transition>
    <p:fade/>
  </p:transition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A64BC7-BB6C-49DB-AE04-8B9538A2A56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3551330"/>
      </p:ext>
    </p:extLst>
  </p:cSld>
  <p:clrMapOvr>
    <a:masterClrMapping/>
  </p:clrMapOvr>
  <p:transition>
    <p:fade/>
  </p:transition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826E8D-9C7A-435B-89C9-54BA3000DF4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079196"/>
      </p:ext>
    </p:extLst>
  </p:cSld>
  <p:clrMapOvr>
    <a:masterClrMapping/>
  </p:clrMapOvr>
  <p:transition>
    <p:fade/>
  </p:transition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1750" indent="0">
              <a:buNone/>
              <a:defRPr sz="2100"/>
            </a:lvl2pPr>
            <a:lvl3pPr marL="683624" indent="0">
              <a:buNone/>
              <a:defRPr sz="1800"/>
            </a:lvl3pPr>
            <a:lvl4pPr marL="1025436" indent="0">
              <a:buNone/>
              <a:defRPr sz="1500"/>
            </a:lvl4pPr>
            <a:lvl5pPr marL="1367248" indent="0">
              <a:buNone/>
              <a:defRPr sz="1500"/>
            </a:lvl5pPr>
            <a:lvl6pPr marL="1709123" indent="0">
              <a:buNone/>
              <a:defRPr sz="1500"/>
            </a:lvl6pPr>
            <a:lvl7pPr marL="2050871" indent="0">
              <a:buNone/>
              <a:defRPr sz="1500"/>
            </a:lvl7pPr>
            <a:lvl8pPr marL="2392620" indent="0">
              <a:buNone/>
              <a:defRPr sz="1500"/>
            </a:lvl8pPr>
            <a:lvl9pPr marL="2734379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31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EB11B5-A1D8-4FDB-9320-8FA1E79757F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031931"/>
      </p:ext>
    </p:extLst>
  </p:cSld>
  <p:clrMapOvr>
    <a:masterClrMapping/>
  </p:clrMapOvr>
  <p:transition>
    <p:fade/>
  </p:transition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00BDB7-02A4-4E9A-9731-2DDE3D9FD59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6392346"/>
      </p:ext>
    </p:extLst>
  </p:cSld>
  <p:clrMapOvr>
    <a:masterClrMapping/>
  </p:clrMapOvr>
  <p:transition>
    <p:fade/>
  </p:transition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60C70C-E1A8-46A8-B2BF-41E863F4ED0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0183361"/>
      </p:ext>
    </p:extLst>
  </p:cSld>
  <p:clrMapOvr>
    <a:masterClrMapping/>
  </p:clrMapOvr>
  <p:transition>
    <p:fade/>
  </p:transition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1" tIns="45586" rIns="91171" bIns="4558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5666" eaLnBrk="1" hangingPunct="1">
              <a:defRPr/>
            </a:pPr>
            <a:endParaRPr lang="en-US" altLang="en-US" sz="1400" dirty="0" smtClean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6" name="Picture 7" descr="footer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over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7463"/>
            <a:ext cx="386873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-4016"/>
            <a:ext cx="9144000" cy="3780000"/>
          </a:xfrm>
        </p:spPr>
        <p:txBody>
          <a:bodyPr anchor="ctr"/>
          <a:lstStyle>
            <a:lvl1pPr algn="r">
              <a:buNone/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algn="r">
              <a:defRPr sz="1200"/>
            </a:lvl2pPr>
            <a:lvl3pPr algn="r">
              <a:buFont typeface="Wingdings" charset="2"/>
              <a:buChar char="§"/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100" u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555555"/>
                </a:solidFill>
              </a:defRPr>
            </a:lvl1pPr>
            <a:lvl2pPr marL="34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4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324600" y="4684841"/>
            <a:ext cx="2133600" cy="274637"/>
          </a:xfrm>
          <a:prstGeom prst="rect">
            <a:avLst/>
          </a:prstGeom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BBBBBB"/>
                </a:solidFill>
                <a:latin typeface="Calibri (Body)" charset="0"/>
                <a:ea typeface="ＭＳ Ｐゴシック" charset="-128"/>
              </a:defRPr>
            </a:lvl1pPr>
          </a:lstStyle>
          <a:p>
            <a:pPr defTabSz="455666">
              <a:defRPr/>
            </a:pPr>
            <a:r>
              <a:rPr lang="en-US" altLang="en-US" smtClean="0"/>
              <a:t>November 2, 2009</a:t>
            </a:r>
            <a:endParaRPr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5562601" y="4400551"/>
            <a:ext cx="2895600" cy="274638"/>
          </a:xfrm>
        </p:spPr>
        <p:txBody>
          <a:bodyPr/>
          <a:lstStyle>
            <a:lvl1pPr algn="r">
              <a:defRPr>
                <a:solidFill>
                  <a:srgbClr val="B3D88C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</p:spTree>
    <p:extLst>
      <p:ext uri="{BB962C8B-B14F-4D97-AF65-F5344CB8AC3E}">
        <p14:creationId xmlns:p14="http://schemas.microsoft.com/office/powerpoint/2010/main" val="758606507"/>
      </p:ext>
    </p:extLst>
  </p:cSld>
  <p:clrMapOvr>
    <a:masterClrMapping/>
  </p:clrMapOvr>
  <p:transition spd="slow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01554"/>
      </p:ext>
    </p:extLst>
  </p:cSld>
  <p:clrMapOvr>
    <a:masterClrMapping/>
  </p:clrMapOvr>
  <p:transition spd="slow">
    <p:fade/>
  </p:transition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4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CEA2FBF-F369-4482-B376-C8D6840990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06563"/>
      </p:ext>
    </p:extLst>
  </p:cSld>
  <p:clrMapOvr>
    <a:masterClrMapping/>
  </p:clrMapOvr>
  <p:transition spd="slow">
    <p:fade/>
  </p:transition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400">
                <a:solidFill>
                  <a:srgbClr val="3E6015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23D577D-59F2-4206-9546-1057C262E6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212320"/>
      </p:ext>
    </p:extLst>
  </p:cSld>
  <p:clrMapOvr>
    <a:masterClrMapping/>
  </p:clrMapOvr>
  <p:transition spd="slow">
    <p:fade/>
  </p:transition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85800" y="2621757"/>
            <a:ext cx="7772400" cy="2121694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555555"/>
                </a:solidFill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514351"/>
            <a:ext cx="7772400" cy="210740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308499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B7266C89-C935-4837-95C2-8C63D152D8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9801062"/>
      </p:ext>
    </p:extLst>
  </p:cSld>
  <p:clrMapOvr>
    <a:masterClrMapping/>
  </p:clrMapOvr>
  <p:transition spd="slow">
    <p:fade/>
  </p:transition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7463"/>
            <a:ext cx="386873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1"/>
            <a:ext cx="7772400" cy="1021556"/>
          </a:xfrm>
        </p:spPr>
        <p:txBody>
          <a:bodyPr anchor="b">
            <a:normAutofit/>
          </a:bodyPr>
          <a:lstStyle>
            <a:lvl1pPr algn="ctr">
              <a:defRPr sz="2100" b="0" cap="none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621757"/>
            <a:ext cx="7772400" cy="92154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8006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00">
                <a:solidFill>
                  <a:srgbClr val="999999"/>
                </a:solidFill>
                <a:latin typeface="Calibri (Body)" charset="0"/>
                <a:ea typeface="ＭＳ Ｐゴシック" charset="-128"/>
              </a:defRPr>
            </a:lvl1pPr>
          </a:lstStyle>
          <a:p>
            <a:pPr defTabSz="455666">
              <a:defRPr/>
            </a:pPr>
            <a:r>
              <a:rPr lang="en-US" altLang="en-US" smtClean="0"/>
              <a:t>November 2, 2009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1929"/>
      </p:ext>
    </p:extLst>
  </p:cSld>
  <p:clrMapOvr>
    <a:masterClrMapping/>
  </p:clrMapOvr>
  <p:transition spd="slow">
    <p:fade/>
  </p:transition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628651" y="4786439"/>
            <a:ext cx="2496588" cy="219287"/>
          </a:xfrm>
          <a:prstGeom prst="rect">
            <a:avLst/>
          </a:prstGeom>
        </p:spPr>
        <p:txBody>
          <a:bodyPr wrap="none" lIns="91171" tIns="45586" rIns="91171" bIns="4558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5666" eaLnBrk="1" hangingPunct="1">
              <a:buFont typeface="Arial" charset="0"/>
              <a:buNone/>
              <a:defRPr/>
            </a:pPr>
            <a:r>
              <a:rPr lang="en-US" altLang="zh-TW" sz="800" dirty="0" smtClean="0">
                <a:solidFill>
                  <a:srgbClr val="BBBBBB"/>
                </a:solidFill>
                <a:latin typeface="Calibri" charset="0"/>
                <a:ea typeface="新細明體" charset="0"/>
              </a:rPr>
              <a:t>Save the earth… Please print out only when necessary</a:t>
            </a:r>
            <a:endParaRPr lang="zh-TW" altLang="en-US" sz="800" smtClean="0">
              <a:solidFill>
                <a:srgbClr val="BBBBBB"/>
              </a:solidFill>
              <a:latin typeface="Calibri" charset="0"/>
              <a:ea typeface="新細明體" charset="0"/>
            </a:endParaRPr>
          </a:p>
        </p:txBody>
      </p:sp>
      <p:pic>
        <p:nvPicPr>
          <p:cNvPr id="5" name="Picture 8" descr="Ending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2840038"/>
            <a:ext cx="410686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g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633915"/>
            <a:ext cx="4381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1"/>
            <a:ext cx="7772400" cy="1021556"/>
          </a:xfrm>
        </p:spPr>
        <p:txBody>
          <a:bodyPr anchor="b">
            <a:normAutofit/>
          </a:bodyPr>
          <a:lstStyle>
            <a:lvl1pPr algn="ctr">
              <a:defRPr sz="2100" b="0" cap="none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64557"/>
            <a:ext cx="7772400" cy="92154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199833"/>
      </p:ext>
    </p:extLst>
  </p:cSld>
  <p:clrMapOvr>
    <a:masterClrMapping/>
  </p:clrMapOvr>
  <p:transition spd="slow">
    <p:fade/>
  </p:transition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/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C450907-A2BA-4600-9443-21F6A5F7E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791880"/>
      </p:ext>
    </p:extLst>
  </p:cSld>
  <p:clrMapOvr>
    <a:masterClrMapping/>
  </p:clrMapOvr>
  <p:transition spd="slow">
    <p:fade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2"/>
            <a:ext cx="4100264" cy="339447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468" y="1200152"/>
            <a:ext cx="4100264" cy="339447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587AB20-EF7A-4885-8FC2-1431DD3EF7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48968"/>
      </p:ext>
    </p:extLst>
  </p:cSld>
  <p:clrMapOvr>
    <a:masterClrMapping/>
  </p:clrMapOvr>
  <p:transition spd="slow">
    <p:fade/>
  </p:transition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151336"/>
            <a:ext cx="4100265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  <a:lvl2pPr marL="341750" indent="0">
              <a:buNone/>
              <a:defRPr sz="1500" b="1"/>
            </a:lvl2pPr>
            <a:lvl3pPr marL="683624" indent="0">
              <a:buNone/>
              <a:defRPr sz="1400" b="1"/>
            </a:lvl3pPr>
            <a:lvl4pPr marL="1025436" indent="0">
              <a:buNone/>
              <a:defRPr sz="1200" b="1"/>
            </a:lvl4pPr>
            <a:lvl5pPr marL="1367248" indent="0">
              <a:buNone/>
              <a:defRPr sz="1200" b="1"/>
            </a:lvl5pPr>
            <a:lvl6pPr marL="1709123" indent="0">
              <a:buNone/>
              <a:defRPr sz="1200" b="1"/>
            </a:lvl6pPr>
            <a:lvl7pPr marL="2050871" indent="0">
              <a:buNone/>
              <a:defRPr sz="1200" b="1"/>
            </a:lvl7pPr>
            <a:lvl8pPr marL="2392620" indent="0">
              <a:buNone/>
              <a:defRPr sz="1200" b="1"/>
            </a:lvl8pPr>
            <a:lvl9pPr marL="2734379" indent="0">
              <a:buNone/>
              <a:defRPr sz="12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100265" cy="296346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9467" y="1151336"/>
            <a:ext cx="4095934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rgbClr val="5D901F"/>
                </a:solidFill>
              </a:defRPr>
            </a:lvl1pPr>
            <a:lvl2pPr marL="341750" indent="0">
              <a:buNone/>
              <a:defRPr sz="1500" b="1"/>
            </a:lvl2pPr>
            <a:lvl3pPr marL="683624" indent="0">
              <a:buNone/>
              <a:defRPr sz="1400" b="1"/>
            </a:lvl3pPr>
            <a:lvl4pPr marL="1025436" indent="0">
              <a:buNone/>
              <a:defRPr sz="1200" b="1"/>
            </a:lvl4pPr>
            <a:lvl5pPr marL="1367248" indent="0">
              <a:buNone/>
              <a:defRPr sz="1200" b="1"/>
            </a:lvl5pPr>
            <a:lvl6pPr marL="1709123" indent="0">
              <a:buNone/>
              <a:defRPr sz="1200" b="1"/>
            </a:lvl6pPr>
            <a:lvl7pPr marL="2050871" indent="0">
              <a:buNone/>
              <a:defRPr sz="1200" b="1"/>
            </a:lvl7pPr>
            <a:lvl8pPr marL="2392620" indent="0">
              <a:buNone/>
              <a:defRPr sz="1200" b="1"/>
            </a:lvl8pPr>
            <a:lvl9pPr marL="2734379" indent="0">
              <a:buNone/>
              <a:defRPr sz="12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9467" y="1631156"/>
            <a:ext cx="4095934" cy="296346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3EE6A844-A1E6-4244-8C00-645CA200AA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458740"/>
      </p:ext>
    </p:extLst>
  </p:cSld>
  <p:clrMapOvr>
    <a:masterClrMapping/>
  </p:clrMapOvr>
  <p:transition spd="slow">
    <p:fade/>
  </p:transition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525067"/>
            <a:ext cx="3008313" cy="871538"/>
          </a:xfrm>
        </p:spPr>
        <p:txBody>
          <a:bodyPr anchor="b"/>
          <a:lstStyle>
            <a:lvl1pPr algn="l">
              <a:defRPr sz="1400" b="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25069"/>
            <a:ext cx="5340350" cy="438983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96609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76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7600" y="205200"/>
            <a:ext cx="8229600" cy="307800"/>
          </a:xfrm>
        </p:spPr>
        <p:txBody>
          <a:bodyPr anchor="ctr">
            <a:noAutofit/>
          </a:bodyPr>
          <a:lstStyle>
            <a:lvl1pPr algn="r">
              <a:defRPr sz="21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2100">
                <a:solidFill>
                  <a:srgbClr val="7CBD2A"/>
                </a:solidFill>
              </a:defRPr>
            </a:lvl2pPr>
            <a:lvl3pPr>
              <a:defRPr sz="2100">
                <a:solidFill>
                  <a:srgbClr val="7CBD2A"/>
                </a:solidFill>
              </a:defRPr>
            </a:lvl3pPr>
            <a:lvl4pPr>
              <a:defRPr sz="2100">
                <a:solidFill>
                  <a:srgbClr val="7CBD2A"/>
                </a:solidFill>
              </a:defRPr>
            </a:lvl4pPr>
            <a:lvl5pPr>
              <a:defRPr sz="2100">
                <a:solidFill>
                  <a:srgbClr val="7CBD2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15D3247-0BD0-44D9-92E3-358EA5B7CB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493542"/>
      </p:ext>
    </p:extLst>
  </p:cSld>
  <p:clrMapOvr>
    <a:masterClrMapping/>
  </p:clrMapOvr>
  <p:transition spd="slow">
    <p:fade/>
  </p:transition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8488" y="525067"/>
            <a:ext cx="3235734" cy="871538"/>
          </a:xfrm>
        </p:spPr>
        <p:txBody>
          <a:bodyPr anchor="b"/>
          <a:lstStyle>
            <a:lvl1pPr algn="l">
              <a:defRPr sz="1200" b="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7" y="525069"/>
            <a:ext cx="5111750" cy="4389835"/>
          </a:xfrm>
        </p:spPr>
        <p:txBody>
          <a:bodyPr anchor="ctr"/>
          <a:lstStyle>
            <a:lvl1pPr algn="l">
              <a:defRPr sz="1200"/>
            </a:lvl1pPr>
            <a:lvl2pPr algn="l">
              <a:defRPr sz="1100"/>
            </a:lvl2pPr>
            <a:lvl3pPr algn="l">
              <a:defRPr sz="1100"/>
            </a:lvl3pPr>
            <a:lvl4pPr algn="l">
              <a:defRPr sz="1100"/>
            </a:lvl4pPr>
            <a:lvl5pPr algn="l"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8488" y="1396609"/>
            <a:ext cx="3235734" cy="351829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4622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7600" y="205200"/>
            <a:ext cx="8229600" cy="307800"/>
          </a:xfrm>
        </p:spPr>
        <p:txBody>
          <a:bodyPr anchor="ctr">
            <a:noAutofit/>
          </a:bodyPr>
          <a:lstStyle>
            <a:lvl1pPr algn="r">
              <a:defRPr sz="2100">
                <a:solidFill>
                  <a:srgbClr val="5D901F"/>
                </a:solidFill>
              </a:defRPr>
            </a:lvl1pPr>
            <a:lvl2pPr>
              <a:defRPr sz="2100">
                <a:solidFill>
                  <a:srgbClr val="7CBD2A"/>
                </a:solidFill>
              </a:defRPr>
            </a:lvl2pPr>
            <a:lvl3pPr>
              <a:defRPr sz="2100">
                <a:solidFill>
                  <a:srgbClr val="7CBD2A"/>
                </a:solidFill>
              </a:defRPr>
            </a:lvl3pPr>
            <a:lvl4pPr>
              <a:defRPr sz="2100">
                <a:solidFill>
                  <a:srgbClr val="7CBD2A"/>
                </a:solidFill>
              </a:defRPr>
            </a:lvl4pPr>
            <a:lvl5pPr>
              <a:defRPr sz="2100">
                <a:solidFill>
                  <a:srgbClr val="7CBD2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C8F2442-FDAA-4D4D-841D-447B0B789B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26277"/>
      </p:ext>
    </p:extLst>
  </p:cSld>
  <p:clrMapOvr>
    <a:masterClrMapping/>
  </p:clrMapOvr>
  <p:transition spd="slow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902545"/>
      </p:ext>
    </p:extLst>
  </p:cSld>
  <p:clrMapOvr>
    <a:masterClrMapping/>
  </p:clrMapOvr>
  <p:transition spd="slow">
    <p:fade/>
  </p:transition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57651"/>
            <a:ext cx="5486400" cy="425054"/>
          </a:xfrm>
        </p:spPr>
        <p:txBody>
          <a:bodyPr anchor="b"/>
          <a:lstStyle>
            <a:lvl1pPr algn="l">
              <a:defRPr sz="11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573891"/>
            <a:ext cx="8686800" cy="371236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1750" indent="0">
              <a:buNone/>
              <a:defRPr sz="2100"/>
            </a:lvl2pPr>
            <a:lvl3pPr marL="683624" indent="0">
              <a:buNone/>
              <a:defRPr sz="1800"/>
            </a:lvl3pPr>
            <a:lvl4pPr marL="1025436" indent="0">
              <a:buNone/>
              <a:defRPr sz="1500"/>
            </a:lvl4pPr>
            <a:lvl5pPr marL="1367248" indent="0">
              <a:buNone/>
              <a:defRPr sz="1500"/>
            </a:lvl5pPr>
            <a:lvl6pPr marL="1709123" indent="0">
              <a:buNone/>
              <a:defRPr sz="1500"/>
            </a:lvl6pPr>
            <a:lvl7pPr marL="2050871" indent="0">
              <a:buNone/>
              <a:defRPr sz="1500"/>
            </a:lvl7pPr>
            <a:lvl8pPr marL="2392620" indent="0">
              <a:buNone/>
              <a:defRPr sz="1500"/>
            </a:lvl8pPr>
            <a:lvl9pPr marL="2734379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82831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rgbClr val="555555"/>
                </a:solidFill>
              </a:defRPr>
            </a:lvl1pPr>
            <a:lvl2pPr marL="341750" indent="0">
              <a:buNone/>
              <a:defRPr sz="900"/>
            </a:lvl2pPr>
            <a:lvl3pPr marL="683624" indent="0">
              <a:buNone/>
              <a:defRPr sz="800"/>
            </a:lvl3pPr>
            <a:lvl4pPr marL="1025436" indent="0">
              <a:buNone/>
              <a:defRPr sz="700"/>
            </a:lvl4pPr>
            <a:lvl5pPr marL="1367248" indent="0">
              <a:buNone/>
              <a:defRPr sz="700"/>
            </a:lvl5pPr>
            <a:lvl6pPr marL="1709123" indent="0">
              <a:buNone/>
              <a:defRPr sz="700"/>
            </a:lvl6pPr>
            <a:lvl7pPr marL="2050871" indent="0">
              <a:buNone/>
              <a:defRPr sz="700"/>
            </a:lvl7pPr>
            <a:lvl8pPr marL="2392620" indent="0">
              <a:buNone/>
              <a:defRPr sz="700"/>
            </a:lvl8pPr>
            <a:lvl9pPr marL="2734379" indent="0">
              <a:buNone/>
              <a:defRPr sz="7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2624"/>
            <a:ext cx="80010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7600" y="205200"/>
            <a:ext cx="8229600" cy="307800"/>
          </a:xfrm>
        </p:spPr>
        <p:txBody>
          <a:bodyPr anchor="ctr">
            <a:noAutofit/>
          </a:bodyPr>
          <a:lstStyle>
            <a:lvl1pPr algn="r">
              <a:defRPr sz="2100">
                <a:solidFill>
                  <a:srgbClr val="5D901F"/>
                </a:solidFill>
              </a:defRPr>
            </a:lvl1pPr>
            <a:lvl2pPr>
              <a:defRPr sz="2100">
                <a:solidFill>
                  <a:srgbClr val="7CBD2A"/>
                </a:solidFill>
              </a:defRPr>
            </a:lvl2pPr>
            <a:lvl3pPr>
              <a:defRPr sz="2100">
                <a:solidFill>
                  <a:srgbClr val="7CBD2A"/>
                </a:solidFill>
              </a:defRPr>
            </a:lvl3pPr>
            <a:lvl4pPr>
              <a:defRPr sz="2100">
                <a:solidFill>
                  <a:srgbClr val="7CBD2A"/>
                </a:solidFill>
              </a:defRPr>
            </a:lvl4pPr>
            <a:lvl5pPr>
              <a:defRPr sz="2100">
                <a:solidFill>
                  <a:srgbClr val="7CBD2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0D3DC6F0-3025-482D-BA02-2A63E7BCC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312733"/>
      </p:ext>
    </p:extLst>
  </p:cSld>
  <p:clrMapOvr>
    <a:masterClrMapping/>
  </p:clrMapOvr>
  <p:transition spd="slow">
    <p:fade/>
  </p:transition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24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DD840AB7-6E8E-498B-BB54-9046347216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65699"/>
      </p:ext>
    </p:extLst>
  </p:cSld>
  <p:clrMapOvr>
    <a:masterClrMapping/>
  </p:clrMapOvr>
  <p:transition spd="slow">
    <p:fade/>
  </p:transition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48771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73973-807E-4C6F-902E-BDB0505EE5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627974"/>
      </p:ext>
    </p:extLst>
  </p:cSld>
  <p:clrMapOvr>
    <a:masterClrMapping/>
  </p:clrMapOvr>
  <p:transition spd="slow">
    <p:fade/>
  </p:transition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047BA8-F0AB-4E23-A9EA-8FD763B16E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897334"/>
      </p:ext>
    </p:extLst>
  </p:cSld>
  <p:clrMapOvr>
    <a:masterClrMapping/>
  </p:clrMapOvr>
  <p:transition spd="slow">
    <p:fade/>
  </p:transition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216001"/>
      </p:ext>
    </p:extLst>
  </p:cSld>
  <p:clrMapOvr>
    <a:masterClrMapping/>
  </p:clrMapOvr>
  <p:transition spd="slow">
    <p:fade/>
  </p:transition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26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3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7AC2B-2FCF-4B2E-AA1D-F0EC1F6BBB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119233"/>
      </p:ext>
    </p:extLst>
  </p:cSld>
  <p:clrMapOvr>
    <a:masterClrMapping/>
  </p:clrMapOvr>
  <p:transition>
    <p:fade/>
  </p:transition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7F0D1-6B5E-4DCA-98B6-DA3063E23E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3462311"/>
      </p:ext>
    </p:extLst>
  </p:cSld>
  <p:clrMapOvr>
    <a:masterClrMapping/>
  </p:clrMapOvr>
  <p:transition>
    <p:fade/>
  </p:transition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08C7E-8628-47FB-BF0B-17FCBE690B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2614698"/>
      </p:ext>
    </p:extLst>
  </p:cSld>
  <p:clrMapOvr>
    <a:masterClrMapping/>
  </p:clrMapOvr>
  <p:transition>
    <p:fade/>
  </p:transition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6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6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8F747-E365-46C9-AAE1-2CD020E37BE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8502"/>
      </p:ext>
    </p:extLst>
  </p:cSld>
  <p:clrMapOvr>
    <a:masterClrMapping/>
  </p:clrMapOvr>
  <p:transition>
    <p:fade/>
  </p:transition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92844-453C-49E4-878E-F2D61FD516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4893076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29928"/>
      </p:ext>
    </p:extLst>
  </p:cSld>
  <p:clrMapOvr>
    <a:masterClrMapping/>
  </p:clrMapOvr>
  <p:transition spd="slow">
    <p:fade/>
  </p:transition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FE0A9-1718-4319-B0A8-96FC6E1217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7377173"/>
      </p:ext>
    </p:extLst>
  </p:cSld>
  <p:clrMapOvr>
    <a:masterClrMapping/>
  </p:clrMapOvr>
  <p:transition>
    <p:fade/>
  </p:transition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807DA-C6F2-46DC-AB08-282C59581E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9913094"/>
      </p:ext>
    </p:extLst>
  </p:cSld>
  <p:clrMapOvr>
    <a:masterClrMapping/>
  </p:clrMapOvr>
  <p:transition>
    <p:fade/>
  </p:transition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3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954D8-3E84-4A44-A3F4-13F3989BF2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1302848"/>
      </p:ext>
    </p:extLst>
  </p:cSld>
  <p:clrMapOvr>
    <a:masterClrMapping/>
  </p:clrMapOvr>
  <p:transition>
    <p:fade/>
  </p:transition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F36D2-DEA6-4358-8413-4374BB5B71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6960899"/>
      </p:ext>
    </p:extLst>
  </p:cSld>
  <p:clrMapOvr>
    <a:masterClrMapping/>
  </p:clrMapOvr>
  <p:transition>
    <p:fade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CBC30-CC6D-480B-9E6A-A0EECDD5822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489204"/>
      </p:ext>
    </p:extLst>
  </p:cSld>
  <p:clrMapOvr>
    <a:masterClrMapping/>
  </p:clrMapOvr>
  <p:transition>
    <p:fade/>
  </p:transition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81"/>
            <a:ext cx="2152650" cy="44719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81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B4E9C-0AB3-4CFA-8CAD-3538209808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204670"/>
      </p:ext>
    </p:extLst>
  </p:cSld>
  <p:clrMapOvr>
    <a:masterClrMapping/>
  </p:clrMapOvr>
  <p:transition>
    <p:fade/>
  </p:transition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47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E555349-2664-4714-BD9A-F7453AFA5D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5031128"/>
      </p:ext>
    </p:extLst>
  </p:cSld>
  <p:clrMapOvr>
    <a:masterClrMapping/>
  </p:clrMapOvr>
  <p:transition spd="slow">
    <p:fade/>
  </p:transition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577D12A-7866-465C-80F2-490E3BF6E76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465422"/>
      </p:ext>
    </p:extLst>
  </p:cSld>
  <p:clrMapOvr>
    <a:masterClrMapping/>
  </p:clrMapOvr>
  <p:transition spd="slow">
    <p:fade/>
  </p:transition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3BADBCC-D428-4164-A46E-1A82540853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868327"/>
      </p:ext>
    </p:extLst>
  </p:cSld>
  <p:clrMapOvr>
    <a:masterClrMapping/>
  </p:clrMapOvr>
  <p:transition spd="slow">
    <p:fade/>
  </p:transition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9FDECB1-03F7-4BDB-AD82-36625F9D9A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6521721"/>
      </p:ext>
    </p:extLst>
  </p:cSld>
  <p:clrMapOvr>
    <a:masterClrMapping/>
  </p:clrMapOvr>
  <p:transition spd="slow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5309"/>
      </p:ext>
    </p:extLst>
  </p:cSld>
  <p:clrMapOvr>
    <a:masterClrMapping/>
  </p:clrMapOvr>
  <p:transition spd="slow">
    <p:fade/>
  </p:transition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C559B1B-8EAC-4F34-90B6-20DBDE4F20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759970"/>
      </p:ext>
    </p:extLst>
  </p:cSld>
  <p:clrMapOvr>
    <a:masterClrMapping/>
  </p:clrMapOvr>
  <p:transition spd="slow">
    <p:fade/>
  </p:transition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4C33262-4A4E-4338-A284-7DF732BDAE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564280"/>
      </p:ext>
    </p:extLst>
  </p:cSld>
  <p:clrMapOvr>
    <a:masterClrMapping/>
  </p:clrMapOvr>
  <p:transition spd="slow">
    <p:fade/>
  </p:transition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8671355-66F5-4693-B851-565BE8D260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9725746"/>
      </p:ext>
    </p:extLst>
  </p:cSld>
  <p:clrMapOvr>
    <a:masterClrMapping/>
  </p:clrMapOvr>
  <p:transition spd="slow">
    <p:fade/>
  </p:transition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500D4A7-1E07-4B14-8C47-F5298399B8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0292124"/>
      </p:ext>
    </p:extLst>
  </p:cSld>
  <p:clrMapOvr>
    <a:masterClrMapping/>
  </p:clrMapOvr>
  <p:transition spd="slow">
    <p:fade/>
  </p:transition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CAC5D8E-3157-44B8-93C9-0031BC8CF3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8930670"/>
      </p:ext>
    </p:extLst>
  </p:cSld>
  <p:clrMapOvr>
    <a:masterClrMapping/>
  </p:clrMapOvr>
  <p:transition spd="slow">
    <p:fade/>
  </p:transition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C520645-CDED-44F4-9014-CCF7ED0F91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9445352"/>
      </p:ext>
    </p:extLst>
  </p:cSld>
  <p:clrMapOvr>
    <a:masterClrMapping/>
  </p:clrMapOvr>
  <p:transition spd="slow">
    <p:fade/>
  </p:transition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069D6DA-2D30-4E63-8167-1CD96DAF33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9743377"/>
      </p:ext>
    </p:extLst>
  </p:cSld>
  <p:clrMapOvr>
    <a:masterClrMapping/>
  </p:clrMapOvr>
  <p:transition spd="slow">
    <p:fade/>
  </p:transition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684"/>
            <a:ext cx="7110412" cy="4321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5341F8B-4381-4451-A73D-0322507F7B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0429475"/>
      </p:ext>
    </p:extLst>
  </p:cSld>
  <p:clrMapOvr>
    <a:masterClrMapping/>
  </p:clrMapOvr>
  <p:transition spd="slow">
    <p:fade/>
  </p:transition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48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11465-533D-413A-B4D2-71651AADAC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9291563"/>
      </p:ext>
    </p:extLst>
  </p:cSld>
  <p:clrMapOvr>
    <a:masterClrMapping/>
  </p:clrMapOvr>
  <p:transition spd="slow">
    <p:fade/>
  </p:transition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72323-F262-4B65-93C5-3DE0A873EF0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003867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85297-F45F-4941-8488-B96ECC42E98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719269"/>
      </p:ext>
    </p:extLst>
  </p:cSld>
  <p:clrMapOvr>
    <a:masterClrMapping/>
  </p:clrMapOvr>
  <p:transition spd="slow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26184"/>
      </p:ext>
    </p:extLst>
  </p:cSld>
  <p:clrMapOvr>
    <a:masterClrMapping/>
  </p:clrMapOvr>
  <p:transition spd="slow">
    <p:fade/>
  </p:transition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B1915-F8AD-426D-A11E-C0D7F11681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8710271"/>
      </p:ext>
    </p:extLst>
  </p:cSld>
  <p:clrMapOvr>
    <a:masterClrMapping/>
  </p:clrMapOvr>
  <p:transition spd="slow">
    <p:fade/>
  </p:transition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DF7BF-6574-4FD4-996B-B2855CF923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0062933"/>
      </p:ext>
    </p:extLst>
  </p:cSld>
  <p:clrMapOvr>
    <a:masterClrMapping/>
  </p:clrMapOvr>
  <p:transition spd="slow">
    <p:fade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8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8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9C3D7-6595-4174-8D25-36EBDCAB79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1940515"/>
      </p:ext>
    </p:extLst>
  </p:cSld>
  <p:clrMapOvr>
    <a:masterClrMapping/>
  </p:clrMapOvr>
  <p:transition spd="slow">
    <p:fade/>
  </p:transition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B6389-9FB4-4423-B3D7-A0D40ED334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8593970"/>
      </p:ext>
    </p:extLst>
  </p:cSld>
  <p:clrMapOvr>
    <a:masterClrMapping/>
  </p:clrMapOvr>
  <p:transition spd="slow">
    <p:fade/>
  </p:transition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49ED1-B1F6-460E-B6AA-49CA3F0A58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217801"/>
      </p:ext>
    </p:extLst>
  </p:cSld>
  <p:clrMapOvr>
    <a:masterClrMapping/>
  </p:clrMapOvr>
  <p:transition spd="slow">
    <p:fade/>
  </p:transition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FAC9F-E78D-4180-8140-8B5460802C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510148"/>
      </p:ext>
    </p:extLst>
  </p:cSld>
  <p:clrMapOvr>
    <a:masterClrMapping/>
  </p:clrMapOvr>
  <p:transition spd="slow">
    <p:fade/>
  </p:transition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3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3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3088-EB5A-4C7C-97CC-97CE801288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0715899"/>
      </p:ext>
    </p:extLst>
  </p:cSld>
  <p:clrMapOvr>
    <a:masterClrMapping/>
  </p:clrMapOvr>
  <p:transition spd="slow">
    <p:fade/>
  </p:transition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5EC60-3804-454D-9286-5A69CBEA2D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2579733"/>
      </p:ext>
    </p:extLst>
  </p:cSld>
  <p:clrMapOvr>
    <a:masterClrMapping/>
  </p:clrMapOvr>
  <p:transition spd="slow">
    <p:fade/>
  </p:transition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7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7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37753-4C35-4641-B29C-441A2DF9F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1555062"/>
      </p:ext>
    </p:extLst>
  </p:cSld>
  <p:clrMapOvr>
    <a:masterClrMapping/>
  </p:clrMapOvr>
  <p:transition spd="slow">
    <p:fade/>
  </p:transition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304800" y="141687"/>
            <a:ext cx="8534400" cy="44529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1C92A-0332-4375-B98D-32759780D9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9897144"/>
      </p:ext>
    </p:extLst>
  </p:cSld>
  <p:clrMapOvr>
    <a:masterClrMapping/>
  </p:clrMapOvr>
  <p:transition spd="slow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201621"/>
      </p:ext>
    </p:extLst>
  </p:cSld>
  <p:clrMapOvr>
    <a:masterClrMapping/>
  </p:clrMapOvr>
  <p:transition spd="slow">
    <p:fade/>
  </p:transition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8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2640355"/>
      </p:ext>
    </p:extLst>
  </p:cSld>
  <p:clrMapOvr>
    <a:masterClrMapping/>
  </p:clrMapOvr>
  <p:transition spd="slow">
    <p:fade/>
  </p:transition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7AC4674-3403-49EE-97FC-043F8DE48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9548980"/>
      </p:ext>
    </p:extLst>
  </p:cSld>
  <p:clrMapOvr>
    <a:masterClrMapping/>
  </p:clrMapOvr>
  <p:transition spd="slow">
    <p:fade/>
  </p:transition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6301813"/>
      </p:ext>
    </p:extLst>
  </p:cSld>
  <p:clrMapOvr>
    <a:masterClrMapping/>
  </p:clrMapOvr>
  <p:transition spd="slow">
    <p:fade/>
  </p:transition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7588141"/>
      </p:ext>
    </p:extLst>
  </p:cSld>
  <p:clrMapOvr>
    <a:masterClrMapping/>
  </p:clrMapOvr>
  <p:transition spd="slow">
    <p:fade/>
  </p:transition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6535616"/>
      </p:ext>
    </p:extLst>
  </p:cSld>
  <p:clrMapOvr>
    <a:masterClrMapping/>
  </p:clrMapOvr>
  <p:transition spd="slow">
    <p:fade/>
  </p:transition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6005654"/>
      </p:ext>
    </p:extLst>
  </p:cSld>
  <p:clrMapOvr>
    <a:masterClrMapping/>
  </p:clrMapOvr>
  <p:transition spd="slow">
    <p:fade/>
  </p:transition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5273837"/>
      </p:ext>
    </p:extLst>
  </p:cSld>
  <p:clrMapOvr>
    <a:masterClrMapping/>
  </p:clrMapOvr>
  <p:transition spd="slow">
    <p:fade/>
  </p:transition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2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6420271"/>
      </p:ext>
    </p:extLst>
  </p:cSld>
  <p:clrMapOvr>
    <a:masterClrMapping/>
  </p:clrMapOvr>
  <p:transition spd="slow">
    <p:fade/>
  </p:transition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6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5855505"/>
      </p:ext>
    </p:extLst>
  </p:cSld>
  <p:clrMapOvr>
    <a:masterClrMapping/>
  </p:clrMapOvr>
  <p:transition spd="slow">
    <p:fade/>
  </p:transition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0523373"/>
      </p:ext>
    </p:extLst>
  </p:cSld>
  <p:clrMapOvr>
    <a:masterClrMapping/>
  </p:clrMapOvr>
  <p:transition spd="slow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5752"/>
      </p:ext>
    </p:extLst>
  </p:cSld>
  <p:clrMapOvr>
    <a:masterClrMapping/>
  </p:clrMapOvr>
  <p:transition spd="slow">
    <p:fade/>
  </p:transition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9535180"/>
      </p:ext>
    </p:extLst>
  </p:cSld>
  <p:clrMapOvr>
    <a:masterClrMapping/>
  </p:clrMapOvr>
  <p:transition spd="slow">
    <p:fade/>
  </p:transition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1816552"/>
      </p:ext>
    </p:extLst>
  </p:cSld>
  <p:clrMapOvr>
    <a:masterClrMapping/>
  </p:clrMapOvr>
  <p:transition spd="slow">
    <p:fade/>
  </p:transition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1" tIns="45586" rIns="91171" bIns="45586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5666">
              <a:defRPr/>
            </a:pPr>
            <a:endParaRPr lang="en-US" altLang="en-US" sz="1300" smtClean="0">
              <a:solidFill>
                <a:srgbClr val="7CBD2A"/>
              </a:solidFill>
              <a:latin typeface="Calibri" pitchFamily="34" charset="0"/>
            </a:endParaRPr>
          </a:p>
        </p:txBody>
      </p:sp>
      <p:pic>
        <p:nvPicPr>
          <p:cNvPr id="5" name="image3.jpeg" descr="圖片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4974"/>
          <a:stretch>
            <a:fillRect/>
          </a:stretch>
        </p:blipFill>
        <p:spPr bwMode="auto">
          <a:xfrm>
            <a:off x="0" y="0"/>
            <a:ext cx="9144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" name="Picture 8" descr="Cover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0"/>
            <a:ext cx="3868737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footer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524" y="4445099"/>
            <a:ext cx="5796644" cy="285750"/>
          </a:xfrm>
          <a:prstGeom prst="rect">
            <a:avLst/>
          </a:prstGeom>
        </p:spPr>
        <p:txBody>
          <a:bodyPr lIns="91171" tIns="45586" rIns="91171" bIns="45586" anchor="ctr">
            <a:noAutofit/>
          </a:bodyPr>
          <a:lstStyle>
            <a:lvl1pPr marL="0" indent="0" algn="l">
              <a:buNone/>
              <a:defRPr sz="1800" b="1" baseline="0">
                <a:solidFill>
                  <a:srgbClr val="92D050"/>
                </a:solidFill>
                <a:latin typeface="+mj-lt"/>
                <a:ea typeface="+mj-ea"/>
              </a:defRPr>
            </a:lvl1pPr>
            <a:lvl2pPr marL="34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4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46888" y="4727576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BBBBBB"/>
                </a:solidFill>
                <a:latin typeface="+mj-lt"/>
                <a:ea typeface="+mj-ea"/>
              </a:defRPr>
            </a:lvl1pPr>
          </a:lstStyle>
          <a:p>
            <a:pPr defTabSz="455666">
              <a:defRPr/>
            </a:pPr>
            <a:r>
              <a:rPr lang="en-US" altLang="en-US" smtClean="0"/>
              <a:t>January 1, 2017</a:t>
            </a:r>
            <a:endParaRPr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84888" y="4451351"/>
            <a:ext cx="2895600" cy="274638"/>
          </a:xfrm>
          <a:prstGeom prst="rect">
            <a:avLst/>
          </a:prstGeom>
        </p:spPr>
        <p:txBody>
          <a:bodyPr lIns="91171" tIns="45586" rIns="91171" bIns="45586"/>
          <a:lstStyle>
            <a:lvl1pPr algn="r">
              <a:defRPr sz="1000">
                <a:solidFill>
                  <a:srgbClr val="B3D88C"/>
                </a:solidFill>
                <a:latin typeface="+mj-lt"/>
                <a:ea typeface="+mj-ea"/>
              </a:defRPr>
            </a:lvl1pPr>
          </a:lstStyle>
          <a:p>
            <a:pPr defTabSz="455666" eaLnBrk="0" hangingPunct="0">
              <a:defRPr/>
            </a:pPr>
            <a:r>
              <a:rPr lang="en-US" altLang="en-US" smtClean="0"/>
              <a:t>Presentation Title | Prosperity | Version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99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COMPAL Logo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08" y="87474"/>
            <a:ext cx="1182498" cy="360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3" name="文字版面配置區 7"/>
          <p:cNvSpPr>
            <a:spLocks noGrp="1"/>
          </p:cNvSpPr>
          <p:nvPr>
            <p:ph type="body" sz="quarter" idx="12"/>
          </p:nvPr>
        </p:nvSpPr>
        <p:spPr>
          <a:xfrm>
            <a:off x="6151057" y="51892"/>
            <a:ext cx="2981831" cy="323614"/>
          </a:xfrm>
          <a:prstGeom prst="rect">
            <a:avLst/>
          </a:prstGeom>
          <a:noFill/>
        </p:spPr>
        <p:txBody>
          <a:bodyPr lIns="91171" tIns="0" rIns="91171" bIns="0" anchor="b"/>
          <a:lstStyle>
            <a:lvl1pPr algn="r">
              <a:defRPr sz="1400" b="1">
                <a:solidFill>
                  <a:srgbClr val="7CBD2A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6151057" y="375507"/>
            <a:ext cx="2981831" cy="252028"/>
          </a:xfrm>
          <a:prstGeom prst="rect">
            <a:avLst/>
          </a:prstGeom>
          <a:noFill/>
        </p:spPr>
        <p:txBody>
          <a:bodyPr lIns="91171" tIns="0" rIns="91171" bIns="0" anchor="t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42385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 userDrawn="1"/>
        </p:nvCxnSpPr>
        <p:spPr>
          <a:xfrm>
            <a:off x="4572000" y="663577"/>
            <a:ext cx="0" cy="4319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圓角矩形 4"/>
          <p:cNvSpPr/>
          <p:nvPr userDrawn="1"/>
        </p:nvSpPr>
        <p:spPr>
          <a:xfrm>
            <a:off x="179388" y="879603"/>
            <a:ext cx="576262" cy="2524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455666" eaLnBrk="0" hangingPunct="0">
              <a:defRPr/>
            </a:pPr>
            <a:r>
              <a:rPr lang="en-US" altLang="zh-TW" sz="1100" b="1" dirty="0">
                <a:solidFill>
                  <a:srgbClr val="C0504D"/>
                </a:solidFill>
              </a:rPr>
              <a:t>BEFORE</a:t>
            </a:r>
            <a:endParaRPr lang="zh-TW" altLang="en-US" sz="1100" b="1" dirty="0">
              <a:solidFill>
                <a:srgbClr val="C0504D"/>
              </a:solidFill>
            </a:endParaRPr>
          </a:p>
        </p:txBody>
      </p:sp>
      <p:sp>
        <p:nvSpPr>
          <p:cNvPr id="8" name="圓角矩形 7"/>
          <p:cNvSpPr/>
          <p:nvPr userDrawn="1"/>
        </p:nvSpPr>
        <p:spPr>
          <a:xfrm>
            <a:off x="4751389" y="879603"/>
            <a:ext cx="576262" cy="2524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7CBD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455666" eaLnBrk="0" hangingPunct="0">
              <a:defRPr/>
            </a:pPr>
            <a:r>
              <a:rPr lang="en-US" altLang="zh-TW" sz="1100" b="1" dirty="0">
                <a:solidFill>
                  <a:srgbClr val="7CBD2A"/>
                </a:solidFill>
              </a:rPr>
              <a:t>AFTER</a:t>
            </a:r>
            <a:endParaRPr lang="zh-TW" altLang="en-US" sz="1100" b="1" dirty="0">
              <a:solidFill>
                <a:srgbClr val="7CBD2A"/>
              </a:solidFill>
            </a:endParaRPr>
          </a:p>
        </p:txBody>
      </p:sp>
      <p:pic>
        <p:nvPicPr>
          <p:cNvPr id="9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08" y="87474"/>
            <a:ext cx="1182498" cy="360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6" name="文字版面配置區 7"/>
          <p:cNvSpPr>
            <a:spLocks noGrp="1"/>
          </p:cNvSpPr>
          <p:nvPr>
            <p:ph type="body" sz="quarter" idx="12"/>
          </p:nvPr>
        </p:nvSpPr>
        <p:spPr>
          <a:xfrm>
            <a:off x="6151057" y="51892"/>
            <a:ext cx="2981831" cy="323614"/>
          </a:xfrm>
          <a:prstGeom prst="rect">
            <a:avLst/>
          </a:prstGeom>
          <a:noFill/>
        </p:spPr>
        <p:txBody>
          <a:bodyPr lIns="91171" tIns="0" rIns="91171" bIns="0" anchor="b"/>
          <a:lstStyle>
            <a:lvl1pPr algn="r">
              <a:defRPr sz="1400" b="1">
                <a:solidFill>
                  <a:srgbClr val="7CBD2A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6151057" y="375507"/>
            <a:ext cx="2981831" cy="252028"/>
          </a:xfrm>
          <a:prstGeom prst="rect">
            <a:avLst/>
          </a:prstGeom>
          <a:noFill/>
        </p:spPr>
        <p:txBody>
          <a:bodyPr lIns="91171" tIns="0" rIns="91171" bIns="0" anchor="t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605472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 5"/>
          <p:cNvCxnSpPr/>
          <p:nvPr userDrawn="1"/>
        </p:nvCxnSpPr>
        <p:spPr>
          <a:xfrm flipH="1">
            <a:off x="101600" y="2751138"/>
            <a:ext cx="89344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08" y="87474"/>
            <a:ext cx="1182498" cy="360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14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7632340" y="2463739"/>
            <a:ext cx="1404156" cy="252028"/>
          </a:xfrm>
          <a:prstGeom prst="rect">
            <a:avLst/>
          </a:prstGeom>
          <a:noFill/>
        </p:spPr>
        <p:txBody>
          <a:bodyPr lIns="91171" tIns="0" rIns="91171" bIns="0" anchor="ctr"/>
          <a:lstStyle>
            <a:lvl1pPr algn="r">
              <a:defRPr sz="1100" b="1">
                <a:solidFill>
                  <a:schemeClr val="accent5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5" name="文字版面配置區 7"/>
          <p:cNvSpPr>
            <a:spLocks noGrp="1"/>
          </p:cNvSpPr>
          <p:nvPr>
            <p:ph type="body" sz="quarter" idx="14"/>
          </p:nvPr>
        </p:nvSpPr>
        <p:spPr>
          <a:xfrm>
            <a:off x="7632340" y="2823780"/>
            <a:ext cx="1404156" cy="252028"/>
          </a:xfrm>
          <a:prstGeom prst="rect">
            <a:avLst/>
          </a:prstGeom>
          <a:noFill/>
        </p:spPr>
        <p:txBody>
          <a:bodyPr lIns="91171" tIns="0" rIns="91171" bIns="0" anchor="ctr"/>
          <a:lstStyle>
            <a:lvl1pPr algn="r">
              <a:defRPr sz="1100" b="1">
                <a:solidFill>
                  <a:schemeClr val="accent6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6" name="文字版面配置區 7"/>
          <p:cNvSpPr>
            <a:spLocks noGrp="1"/>
          </p:cNvSpPr>
          <p:nvPr>
            <p:ph type="body" sz="quarter" idx="12"/>
          </p:nvPr>
        </p:nvSpPr>
        <p:spPr>
          <a:xfrm>
            <a:off x="6151057" y="51892"/>
            <a:ext cx="2981831" cy="323614"/>
          </a:xfrm>
          <a:prstGeom prst="rect">
            <a:avLst/>
          </a:prstGeom>
          <a:noFill/>
        </p:spPr>
        <p:txBody>
          <a:bodyPr lIns="91171" tIns="0" rIns="91171" bIns="0" anchor="b"/>
          <a:lstStyle>
            <a:lvl1pPr algn="r">
              <a:defRPr sz="1400" b="1">
                <a:solidFill>
                  <a:srgbClr val="7CBD2A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文字版面配置區 7"/>
          <p:cNvSpPr>
            <a:spLocks noGrp="1"/>
          </p:cNvSpPr>
          <p:nvPr>
            <p:ph type="body" sz="quarter" idx="15"/>
          </p:nvPr>
        </p:nvSpPr>
        <p:spPr>
          <a:xfrm>
            <a:off x="6151057" y="375507"/>
            <a:ext cx="2981831" cy="252028"/>
          </a:xfrm>
          <a:prstGeom prst="rect">
            <a:avLst/>
          </a:prstGeom>
          <a:noFill/>
        </p:spPr>
        <p:txBody>
          <a:bodyPr lIns="91171" tIns="0" rIns="91171" bIns="0" anchor="t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31918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ing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 userDrawn="1"/>
        </p:nvCxnSpPr>
        <p:spPr>
          <a:xfrm>
            <a:off x="5695950" y="663577"/>
            <a:ext cx="0" cy="43195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08" y="87474"/>
            <a:ext cx="1182498" cy="360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文字方塊 6"/>
          <p:cNvSpPr txBox="1"/>
          <p:nvPr userDrawn="1"/>
        </p:nvSpPr>
        <p:spPr>
          <a:xfrm>
            <a:off x="5795963" y="677631"/>
            <a:ext cx="323850" cy="3116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91171" tIns="45586" rIns="91171" bIns="45586" anchor="ctr">
            <a:spAutoFit/>
          </a:bodyPr>
          <a:lstStyle/>
          <a:p>
            <a:pPr defTabSz="455666" eaLnBrk="0" hangingPunct="0">
              <a:defRPr/>
            </a:pPr>
            <a:r>
              <a:rPr lang="zh-TW" altLang="en-US" sz="1400" dirty="0">
                <a:solidFill>
                  <a:prstClr val="white"/>
                </a:solidFill>
                <a:ea typeface="MS PGothic" pitchFamily="34" charset="-128"/>
                <a:sym typeface="Wingdings"/>
              </a:rPr>
              <a:t></a:t>
            </a:r>
            <a:endParaRPr lang="zh-TW" altLang="en-US" sz="140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13" name="文字版面配置區 7"/>
          <p:cNvSpPr>
            <a:spLocks noGrp="1"/>
          </p:cNvSpPr>
          <p:nvPr>
            <p:ph type="body" sz="quarter" idx="11"/>
          </p:nvPr>
        </p:nvSpPr>
        <p:spPr>
          <a:xfrm>
            <a:off x="6090676" y="671842"/>
            <a:ext cx="2981831" cy="3236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91171" tIns="45586" rIns="91171" bIns="45586" anchor="ctr"/>
          <a:lstStyle>
            <a:lvl1pPr>
              <a:defRPr sz="1200" b="1">
                <a:solidFill>
                  <a:schemeClr val="bg1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5" name="文字版面配置區 7"/>
          <p:cNvSpPr>
            <a:spLocks noGrp="1"/>
          </p:cNvSpPr>
          <p:nvPr>
            <p:ph type="body" sz="quarter" idx="12"/>
          </p:nvPr>
        </p:nvSpPr>
        <p:spPr>
          <a:xfrm>
            <a:off x="6151057" y="51892"/>
            <a:ext cx="2981831" cy="323614"/>
          </a:xfrm>
          <a:prstGeom prst="rect">
            <a:avLst/>
          </a:prstGeom>
          <a:noFill/>
        </p:spPr>
        <p:txBody>
          <a:bodyPr lIns="91171" tIns="0" rIns="91171" bIns="0" anchor="b"/>
          <a:lstStyle>
            <a:lvl1pPr algn="r">
              <a:defRPr sz="1400" b="1">
                <a:solidFill>
                  <a:srgbClr val="7CBD2A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6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6151057" y="375507"/>
            <a:ext cx="2981831" cy="252028"/>
          </a:xfrm>
          <a:prstGeom prst="rect">
            <a:avLst/>
          </a:prstGeom>
          <a:noFill/>
        </p:spPr>
        <p:txBody>
          <a:bodyPr lIns="91171" tIns="0" rIns="91171" bIns="0" anchor="t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095288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(COMPAL Logo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同側角落矩形 4"/>
          <p:cNvSpPr/>
          <p:nvPr/>
        </p:nvSpPr>
        <p:spPr bwMode="auto">
          <a:xfrm>
            <a:off x="111125" y="123828"/>
            <a:ext cx="3348038" cy="360363"/>
          </a:xfrm>
          <a:prstGeom prst="round2SameRect">
            <a:avLst>
              <a:gd name="adj1" fmla="val 38658"/>
              <a:gd name="adj2" fmla="val 0"/>
            </a:avLst>
          </a:prstGeom>
          <a:solidFill>
            <a:srgbClr val="7CBD2A"/>
          </a:solidFill>
          <a:ln w="19050">
            <a:solidFill>
              <a:srgbClr val="7CBD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71" tIns="45586" rIns="91171" bIns="45586" anchor="ctr"/>
          <a:lstStyle/>
          <a:p>
            <a:pPr algn="ctr" defTabSz="455666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6" name="圓角化同側角落矩形 5"/>
          <p:cNvSpPr/>
          <p:nvPr/>
        </p:nvSpPr>
        <p:spPr bwMode="auto">
          <a:xfrm>
            <a:off x="111125" y="484190"/>
            <a:ext cx="3348038" cy="4535487"/>
          </a:xfrm>
          <a:prstGeom prst="round2SameRect">
            <a:avLst>
              <a:gd name="adj1" fmla="val 0"/>
              <a:gd name="adj2" fmla="val 4188"/>
            </a:avLst>
          </a:prstGeom>
          <a:noFill/>
          <a:ln w="19050">
            <a:solidFill>
              <a:srgbClr val="7CBD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71" tIns="45586" rIns="91171" bIns="45586" anchor="ctr"/>
          <a:lstStyle/>
          <a:p>
            <a:pPr algn="ctr" defTabSz="455666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altLang="zh-TW" sz="2400" dirty="0">
              <a:solidFill>
                <a:prstClr val="white"/>
              </a:solidFill>
            </a:endParaRPr>
          </a:p>
        </p:txBody>
      </p:sp>
      <p:sp>
        <p:nvSpPr>
          <p:cNvPr id="7" name="圓角化同側角落矩形 6"/>
          <p:cNvSpPr/>
          <p:nvPr/>
        </p:nvSpPr>
        <p:spPr bwMode="auto">
          <a:xfrm>
            <a:off x="3565531" y="484190"/>
            <a:ext cx="5472113" cy="4535487"/>
          </a:xfrm>
          <a:prstGeom prst="round2SameRect">
            <a:avLst>
              <a:gd name="adj1" fmla="val 0"/>
              <a:gd name="adj2" fmla="val 2657"/>
            </a:avLst>
          </a:prstGeom>
          <a:noFill/>
          <a:ln w="19050">
            <a:solidFill>
              <a:srgbClr val="7CBD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71" tIns="45586" rIns="91171" bIns="45586" anchor="ctr"/>
          <a:lstStyle/>
          <a:p>
            <a:pPr algn="ctr" defTabSz="455666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altLang="zh-TW" sz="2400" dirty="0">
              <a:solidFill>
                <a:prstClr val="black"/>
              </a:solidFill>
            </a:endParaRPr>
          </a:p>
        </p:txBody>
      </p:sp>
      <p:sp>
        <p:nvSpPr>
          <p:cNvPr id="8" name="圓角化同側角落矩形 7"/>
          <p:cNvSpPr/>
          <p:nvPr/>
        </p:nvSpPr>
        <p:spPr bwMode="auto">
          <a:xfrm>
            <a:off x="3565525" y="123952"/>
            <a:ext cx="5473700" cy="365125"/>
          </a:xfrm>
          <a:prstGeom prst="round2SameRect">
            <a:avLst>
              <a:gd name="adj1" fmla="val 34843"/>
              <a:gd name="adj2" fmla="val 0"/>
            </a:avLst>
          </a:prstGeom>
          <a:solidFill>
            <a:srgbClr val="7CBD2A"/>
          </a:solidFill>
          <a:ln w="19050">
            <a:solidFill>
              <a:srgbClr val="7CBD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71" tIns="45586" rIns="91171" bIns="45586" anchor="ctr"/>
          <a:lstStyle/>
          <a:p>
            <a:pPr algn="ctr" defTabSz="455666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altLang="zh-TW" sz="1400" b="1" dirty="0">
                <a:solidFill>
                  <a:prstClr val="white"/>
                </a:solidFill>
              </a:rPr>
              <a:t>Main Specification</a:t>
            </a:r>
          </a:p>
        </p:txBody>
      </p:sp>
      <p:sp>
        <p:nvSpPr>
          <p:cNvPr id="9" name="投影片編號版面配置區 4"/>
          <p:cNvSpPr txBox="1">
            <a:spLocks noGrp="1" noChangeArrowheads="1"/>
          </p:cNvSpPr>
          <p:nvPr userDrawn="1"/>
        </p:nvSpPr>
        <p:spPr bwMode="auto">
          <a:xfrm>
            <a:off x="6781800" y="7074028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1" tIns="45586" rIns="91171" bIns="45586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defTabSz="455666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657A3B7D-3377-4996-B851-74C0278CB3A2}" type="slidenum">
              <a:rPr lang="zh-TW" altLang="zh-TW" sz="1000" smtClean="0">
                <a:solidFill>
                  <a:srgbClr val="A6A6A6"/>
                </a:solidFill>
                <a:latin typeface="Calibri" pitchFamily="34" charset="0"/>
              </a:rPr>
              <a:pPr algn="r" defTabSz="455666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endParaRPr lang="zh-TW" altLang="zh-TW" sz="1000" smtClean="0">
              <a:solidFill>
                <a:srgbClr val="A6A6A6"/>
              </a:solidFill>
              <a:latin typeface="Calibri" pitchFamily="34" charset="0"/>
            </a:endParaRPr>
          </a:p>
        </p:txBody>
      </p:sp>
      <p:pic>
        <p:nvPicPr>
          <p:cNvPr id="10" name="Picture 8" descr="Cov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" y="127002"/>
            <a:ext cx="6381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119224" y="3687875"/>
            <a:ext cx="3347926" cy="252028"/>
          </a:xfrm>
          <a:prstGeom prst="rect">
            <a:avLst/>
          </a:prstGeom>
          <a:solidFill>
            <a:srgbClr val="7CBD2A"/>
          </a:solidFill>
        </p:spPr>
        <p:txBody>
          <a:bodyPr lIns="91171" tIns="0" rIns="91171" bIns="0" anchor="t"/>
          <a:lstStyle>
            <a:lvl1pPr algn="ctr">
              <a:defRPr sz="1400" b="1">
                <a:solidFill>
                  <a:schemeClr val="bg1"/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2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863611" y="195486"/>
            <a:ext cx="2549783" cy="252028"/>
          </a:xfrm>
          <a:prstGeom prst="rect">
            <a:avLst/>
          </a:prstGeom>
          <a:noFill/>
        </p:spPr>
        <p:txBody>
          <a:bodyPr lIns="91171" tIns="0" rIns="91171" bIns="0" anchor="t"/>
          <a:lstStyle>
            <a:lvl1pPr algn="ctr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3" name="文字版面配置區 7"/>
          <p:cNvSpPr>
            <a:spLocks noGrp="1"/>
          </p:cNvSpPr>
          <p:nvPr>
            <p:ph type="body" sz="quarter" idx="14"/>
          </p:nvPr>
        </p:nvSpPr>
        <p:spPr>
          <a:xfrm>
            <a:off x="215520" y="3975907"/>
            <a:ext cx="2549783" cy="252028"/>
          </a:xfrm>
          <a:prstGeom prst="rect">
            <a:avLst/>
          </a:prstGeom>
          <a:noFill/>
        </p:spPr>
        <p:txBody>
          <a:bodyPr lIns="91171" tIns="0" rIns="91171" bIns="0" anchor="t"/>
          <a:lstStyle>
            <a:lvl1pPr algn="l">
              <a:buFont typeface="+mj-lt"/>
              <a:buAutoNum type="arabicPeriod"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526538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1743658"/>
            <a:ext cx="9144000" cy="3096344"/>
          </a:xfrm>
          <a:prstGeom prst="rect">
            <a:avLst/>
          </a:prstGeom>
          <a:gradFill rotWithShape="1">
            <a:gsLst>
              <a:gs pos="0">
                <a:srgbClr val="E3E5DF"/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rgbClr val="003300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lIns="91171" tIns="45586" rIns="91171" bIns="45586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 defTabSz="455666">
              <a:defRPr/>
            </a:pPr>
            <a:endParaRPr lang="zh-TW" altLang="zh-TW" sz="2400">
              <a:solidFill>
                <a:srgbClr val="FFFFFF"/>
              </a:solidFill>
              <a:latin typeface="Calibri" panose="020F0502020204030204" pitchFamily="34" charset="0"/>
              <a:ea typeface="新細明體" panose="02020500000000000000" pitchFamily="18" charset="-120"/>
              <a:sym typeface="Calibri" panose="020F0502020204030204" pitchFamily="34" charset="0"/>
            </a:endParaRPr>
          </a:p>
        </p:txBody>
      </p:sp>
      <p:sp>
        <p:nvSpPr>
          <p:cNvPr id="6" name="文字版面配置區 7"/>
          <p:cNvSpPr>
            <a:spLocks noGrp="1"/>
          </p:cNvSpPr>
          <p:nvPr>
            <p:ph type="body" sz="quarter" idx="12"/>
          </p:nvPr>
        </p:nvSpPr>
        <p:spPr>
          <a:xfrm>
            <a:off x="1" y="2824200"/>
            <a:ext cx="2981831" cy="323614"/>
          </a:xfrm>
          <a:prstGeom prst="rect">
            <a:avLst/>
          </a:prstGeom>
          <a:noFill/>
        </p:spPr>
        <p:txBody>
          <a:bodyPr lIns="91171" tIns="0" rIns="91171" bIns="0" anchor="b"/>
          <a:lstStyle>
            <a:lvl1pPr algn="l">
              <a:defRPr sz="2400" b="1" i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6163750" y="2824200"/>
            <a:ext cx="2981831" cy="323614"/>
          </a:xfrm>
          <a:prstGeom prst="rect">
            <a:avLst/>
          </a:prstGeom>
          <a:noFill/>
        </p:spPr>
        <p:txBody>
          <a:bodyPr lIns="91171" tIns="0" rIns="91171" bIns="0" anchor="b"/>
          <a:lstStyle>
            <a:lvl1pPr algn="r">
              <a:defRPr sz="2400" b="1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sym typeface="Wingding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57506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628651" y="4786439"/>
            <a:ext cx="2496588" cy="219287"/>
          </a:xfrm>
          <a:prstGeom prst="rect">
            <a:avLst/>
          </a:prstGeom>
        </p:spPr>
        <p:txBody>
          <a:bodyPr wrap="none" lIns="91171" tIns="45586" rIns="91171" bIns="4558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5666" eaLnBrk="1" hangingPunct="1">
              <a:buFont typeface="Arial" charset="0"/>
              <a:buNone/>
              <a:defRPr/>
            </a:pPr>
            <a:r>
              <a:rPr lang="en-US" altLang="zh-TW" sz="800" dirty="0" smtClean="0">
                <a:solidFill>
                  <a:srgbClr val="BBBBBB"/>
                </a:solidFill>
                <a:latin typeface="Calibri" charset="0"/>
                <a:ea typeface="新細明體" charset="0"/>
              </a:rPr>
              <a:t>Save the earth… Please print out only when necessary</a:t>
            </a:r>
            <a:endParaRPr lang="zh-TW" altLang="en-US" sz="800" smtClean="0">
              <a:solidFill>
                <a:srgbClr val="BBBBBB"/>
              </a:solidFill>
              <a:latin typeface="Calibri" charset="0"/>
              <a:ea typeface="新細明體" charset="0"/>
            </a:endParaRPr>
          </a:p>
        </p:txBody>
      </p:sp>
      <p:pic>
        <p:nvPicPr>
          <p:cNvPr id="5" name="Picture 8" descr="Ending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2840038"/>
            <a:ext cx="410686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g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633915"/>
            <a:ext cx="4381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67037"/>
            <a:ext cx="7772400" cy="1021556"/>
          </a:xfrm>
          <a:prstGeom prst="rect">
            <a:avLst/>
          </a:prstGeom>
        </p:spPr>
        <p:txBody>
          <a:bodyPr lIns="91171" tIns="45586" rIns="91171" bIns="45586" anchor="b">
            <a:normAutofit/>
          </a:bodyPr>
          <a:lstStyle>
            <a:lvl1pPr algn="ctr">
              <a:defRPr sz="2100" b="1" cap="none">
                <a:solidFill>
                  <a:srgbClr val="7CBD2A"/>
                </a:solidFill>
                <a:latin typeface="+mj-lt"/>
                <a:ea typeface="+mj-e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8642"/>
            <a:ext cx="7772400" cy="587213"/>
          </a:xfrm>
          <a:prstGeom prst="rect">
            <a:avLst/>
          </a:prstGeom>
        </p:spPr>
        <p:txBody>
          <a:bodyPr lIns="91171" tIns="45586" rIns="91171" bIns="45586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0574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55246"/>
      </p:ext>
    </p:extLst>
  </p:cSld>
  <p:clrMapOvr>
    <a:masterClrMapping/>
  </p:clrMapOvr>
  <p:transition spd="slow">
    <p:fade/>
  </p:transition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8651" y="4786439"/>
            <a:ext cx="2496588" cy="219287"/>
          </a:xfrm>
          <a:prstGeom prst="rect">
            <a:avLst/>
          </a:prstGeom>
        </p:spPr>
        <p:txBody>
          <a:bodyPr wrap="none" lIns="91171" tIns="45586" rIns="91171" bIns="4558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5666" eaLnBrk="1" hangingPunct="1">
              <a:buFont typeface="Arial" charset="0"/>
              <a:buNone/>
              <a:defRPr/>
            </a:pPr>
            <a:r>
              <a:rPr lang="en-US" altLang="zh-TW" sz="800" smtClean="0">
                <a:solidFill>
                  <a:srgbClr val="999999"/>
                </a:solidFill>
                <a:latin typeface="Calibri" charset="0"/>
                <a:ea typeface="新細明體" charset="0"/>
              </a:rPr>
              <a:t>Save the earth… Please print out only when necessary</a:t>
            </a:r>
            <a:endParaRPr lang="zh-TW" altLang="en-US" sz="800" smtClean="0">
              <a:solidFill>
                <a:srgbClr val="999999"/>
              </a:solidFill>
              <a:latin typeface="Calibri" charset="0"/>
              <a:ea typeface="新細明體" charset="0"/>
            </a:endParaRPr>
          </a:p>
        </p:txBody>
      </p:sp>
      <p:pic>
        <p:nvPicPr>
          <p:cNvPr id="5" name="Picture 7" descr="Cover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7463"/>
            <a:ext cx="386873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g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633915"/>
            <a:ext cx="4381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467037"/>
            <a:ext cx="7772400" cy="1021556"/>
          </a:xfrm>
          <a:prstGeom prst="rect">
            <a:avLst/>
          </a:prstGeom>
        </p:spPr>
        <p:txBody>
          <a:bodyPr lIns="91171" tIns="45586" rIns="91171" bIns="45586" anchor="b">
            <a:normAutofit/>
          </a:bodyPr>
          <a:lstStyle>
            <a:lvl1pPr algn="ctr">
              <a:defRPr sz="2100" b="1" cap="none">
                <a:solidFill>
                  <a:srgbClr val="7CBD2A"/>
                </a:solidFill>
                <a:latin typeface="+mj-lt"/>
                <a:ea typeface="+mj-e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8642"/>
            <a:ext cx="7772400" cy="587213"/>
          </a:xfrm>
          <a:prstGeom prst="rect">
            <a:avLst/>
          </a:prstGeom>
        </p:spPr>
        <p:txBody>
          <a:bodyPr lIns="91171" tIns="45586" rIns="91171" bIns="45586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 marL="3417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3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54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6724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0912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087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2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3437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4800600"/>
            <a:ext cx="2133600" cy="27463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700">
                <a:solidFill>
                  <a:srgbClr val="999999"/>
                </a:solidFill>
                <a:latin typeface="Calibri (Body)" charset="0"/>
              </a:defRPr>
            </a:lvl1pPr>
          </a:lstStyle>
          <a:p>
            <a:pPr defTabSz="455666">
              <a:defRPr/>
            </a:pPr>
            <a:r>
              <a:rPr lang="en-GB" altLang="en-US" smtClean="0">
                <a:ea typeface="MS PGothic" pitchFamily="34" charset="-128"/>
              </a:rPr>
              <a:t>2016</a:t>
            </a:r>
            <a:endParaRPr lang="en-US" altLang="en-US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29697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5317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8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FD1510A-CA77-41B2-BFE9-7989232D8A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6969294"/>
      </p:ext>
    </p:extLst>
  </p:cSld>
  <p:clrMapOvr>
    <a:masterClrMapping/>
  </p:clrMapOvr>
  <p:transition spd="slow">
    <p:fade/>
  </p:transition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DF4865F-0A78-4E9C-AEDB-8AFCA8F331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9430701"/>
      </p:ext>
    </p:extLst>
  </p:cSld>
  <p:clrMapOvr>
    <a:masterClrMapping/>
  </p:clrMapOvr>
  <p:transition spd="slow">
    <p:fade/>
  </p:transition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8BCE0D1-9EF9-407E-84A0-9534B08DC6D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7310802"/>
      </p:ext>
    </p:extLst>
  </p:cSld>
  <p:clrMapOvr>
    <a:masterClrMapping/>
  </p:clrMapOvr>
  <p:transition spd="slow">
    <p:fade/>
  </p:transition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9124002-612C-4728-B6D7-11EA803539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8887646"/>
      </p:ext>
    </p:extLst>
  </p:cSld>
  <p:clrMapOvr>
    <a:masterClrMapping/>
  </p:clrMapOvr>
  <p:transition spd="slow">
    <p:fade/>
  </p:transition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DCF9336-5C00-401B-83FC-F3DB02D45A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3674772"/>
      </p:ext>
    </p:extLst>
  </p:cSld>
  <p:clrMapOvr>
    <a:masterClrMapping/>
  </p:clrMapOvr>
  <p:transition spd="slow">
    <p:fade/>
  </p:transition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42E0EB-150A-4721-A352-D0C19601EA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3305028"/>
      </p:ext>
    </p:extLst>
  </p:cSld>
  <p:clrMapOvr>
    <a:masterClrMapping/>
  </p:clrMapOvr>
  <p:transition spd="slow">
    <p:fade/>
  </p:transition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9AC9B2-C91E-4609-9610-EBA1117C77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2088633"/>
      </p:ext>
    </p:extLst>
  </p:cSld>
  <p:clrMapOvr>
    <a:masterClrMapping/>
  </p:clrMapOvr>
  <p:transition spd="slow">
    <p:fade/>
  </p:transition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85DAEAB-1A6F-4D48-A245-0A63C57894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1072963"/>
      </p:ext>
    </p:extLst>
  </p:cSld>
  <p:clrMapOvr>
    <a:masterClrMapping/>
  </p:clrMapOvr>
  <p:transition spd="slow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45538"/>
      </p:ext>
    </p:extLst>
  </p:cSld>
  <p:clrMapOvr>
    <a:masterClrMapping/>
  </p:clrMapOvr>
  <p:transition spd="slow">
    <p:fade/>
  </p:transition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7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12C7E62-4EB4-404C-840D-74CE3974DD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5405431"/>
      </p:ext>
    </p:extLst>
  </p:cSld>
  <p:clrMapOvr>
    <a:masterClrMapping/>
  </p:clrMapOvr>
  <p:transition spd="slow">
    <p:fade/>
  </p:transition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6D91F28-25AA-40A9-A5BA-A9A27D699DE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8773282"/>
      </p:ext>
    </p:extLst>
  </p:cSld>
  <p:clrMapOvr>
    <a:masterClrMapping/>
  </p:clrMapOvr>
  <p:transition spd="slow">
    <p:fade/>
  </p:transition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66D651A-08BE-470D-87D5-F5A69BCA54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9100238"/>
      </p:ext>
    </p:extLst>
  </p:cSld>
  <p:clrMapOvr>
    <a:masterClrMapping/>
  </p:clrMapOvr>
  <p:transition spd="slow">
    <p:fade/>
  </p:transition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684"/>
            <a:ext cx="7110412" cy="4321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 kumimoji="1"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AA2E7F7-8820-4837-B727-AAAE8199A9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8378548"/>
      </p:ext>
    </p:extLst>
  </p:cSld>
  <p:clrMapOvr>
    <a:masterClrMapping/>
  </p:clrMapOvr>
  <p:transition spd="slow">
    <p:fade/>
  </p:transition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81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4725722"/>
      </p:ext>
    </p:extLst>
  </p:cSld>
  <p:clrMapOvr>
    <a:masterClrMapping/>
  </p:clrMapOvr>
  <p:transition spd="slow">
    <p:fade/>
  </p:transition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7AC4674-3403-49EE-97FC-043F8DE48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30562191"/>
      </p:ext>
    </p:extLst>
  </p:cSld>
  <p:clrMapOvr>
    <a:masterClrMapping/>
  </p:clrMapOvr>
  <p:transition spd="slow">
    <p:fade/>
  </p:transition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6310856"/>
      </p:ext>
    </p:extLst>
  </p:cSld>
  <p:clrMapOvr>
    <a:masterClrMapping/>
  </p:clrMapOvr>
  <p:transition spd="slow">
    <p:fade/>
  </p:transition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1445759"/>
      </p:ext>
    </p:extLst>
  </p:cSld>
  <p:clrMapOvr>
    <a:masterClrMapping/>
  </p:clrMapOvr>
  <p:transition spd="slow">
    <p:fade/>
  </p:transition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5020138"/>
      </p:ext>
    </p:extLst>
  </p:cSld>
  <p:clrMapOvr>
    <a:masterClrMapping/>
  </p:clrMapOvr>
  <p:transition spd="slow">
    <p:fade/>
  </p:transition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3028516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9135"/>
      </p:ext>
    </p:extLst>
  </p:cSld>
  <p:clrMapOvr>
    <a:masterClrMapping/>
  </p:clrMapOvr>
  <p:transition spd="slow">
    <p:fade/>
  </p:transition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5464657"/>
      </p:ext>
    </p:extLst>
  </p:cSld>
  <p:clrMapOvr>
    <a:masterClrMapping/>
  </p:clrMapOvr>
  <p:transition spd="slow">
    <p:fade/>
  </p:transition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2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7874753"/>
      </p:ext>
    </p:extLst>
  </p:cSld>
  <p:clrMapOvr>
    <a:masterClrMapping/>
  </p:clrMapOvr>
  <p:transition spd="slow">
    <p:fade/>
  </p:transition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6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20136752"/>
      </p:ext>
    </p:extLst>
  </p:cSld>
  <p:clrMapOvr>
    <a:masterClrMapping/>
  </p:clrMapOvr>
  <p:transition spd="slow">
    <p:fade/>
  </p:transition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8369393"/>
      </p:ext>
    </p:extLst>
  </p:cSld>
  <p:clrMapOvr>
    <a:masterClrMapping/>
  </p:clrMapOvr>
  <p:transition spd="slow">
    <p:fade/>
  </p:transition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2641256"/>
      </p:ext>
    </p:extLst>
  </p:cSld>
  <p:clrMapOvr>
    <a:masterClrMapping/>
  </p:clrMapOvr>
  <p:transition spd="slow">
    <p:fade/>
  </p:transition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977821"/>
      </p:ext>
    </p:extLst>
  </p:cSld>
  <p:clrMapOvr>
    <a:masterClrMapping/>
  </p:clrMapOvr>
  <p:transition spd="slow">
    <p:fade/>
  </p:transition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176912"/>
      </p:ext>
    </p:extLst>
  </p:cSld>
  <p:clrMapOvr>
    <a:masterClrMapping/>
  </p:clrMapOvr>
  <p:transition spd="med">
    <p:wipe dir="r"/>
  </p:transition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47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90190" indent="0" algn="ctr">
              <a:buNone/>
              <a:defRPr/>
            </a:lvl8pPr>
            <a:lvl9pPr marL="364593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276C8-8C14-4AE6-891E-51AE6DAF09DD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1494598"/>
      </p:ext>
    </p:extLst>
  </p:cSld>
  <p:clrMapOvr>
    <a:masterClrMapping/>
  </p:clrMapOvr>
  <p:transition spd="slow">
    <p:fade/>
  </p:transition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FBF64-B893-4AF4-8876-C08FF4077FFC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03042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90190" indent="0">
              <a:buNone/>
              <a:defRPr sz="1400"/>
            </a:lvl8pPr>
            <a:lvl9pPr marL="364593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6ACDD-F4A1-427B-8C70-92EF82F2660B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67827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985"/>
      </p:ext>
    </p:extLst>
  </p:cSld>
  <p:clrMapOvr>
    <a:masterClrMapping/>
  </p:clrMapOvr>
  <p:transition spd="slow">
    <p:fade/>
  </p:transition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E2A17-A6A9-4273-8E74-3D5987BA49D4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1593172"/>
      </p:ext>
    </p:extLst>
  </p:cSld>
  <p:clrMapOvr>
    <a:masterClrMapping/>
  </p:clrMapOvr>
  <p:transition spd="slow">
    <p:fade/>
  </p:transition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90190" indent="0">
              <a:buNone/>
              <a:defRPr sz="1600" b="1"/>
            </a:lvl8pPr>
            <a:lvl9pPr marL="364593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3841A-0B6A-4572-AC0C-2A446E1D02A1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6273841"/>
      </p:ext>
    </p:extLst>
  </p:cSld>
  <p:clrMapOvr>
    <a:masterClrMapping/>
  </p:clrMapOvr>
  <p:transition spd="slow">
    <p:fade/>
  </p:transition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F6C74-A968-4FFC-A058-2ED874CA6BEF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3584678"/>
      </p:ext>
    </p:extLst>
  </p:cSld>
  <p:clrMapOvr>
    <a:masterClrMapping/>
  </p:clrMapOvr>
  <p:transition spd="slow">
    <p:fade/>
  </p:transition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6314"/>
            <a:ext cx="2691408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dirty="0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2250E-3D90-40C4-8AAA-5643C06A3AA1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1712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26A6A-8A2F-4E3B-B6EB-8365EF14B6CA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38514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90190" indent="0">
              <a:buNone/>
              <a:defRPr sz="2000"/>
            </a:lvl8pPr>
            <a:lvl9pPr marL="3645938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3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90190" indent="0">
              <a:buNone/>
              <a:defRPr sz="900"/>
            </a:lvl8pPr>
            <a:lvl9pPr marL="364593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F06AE-C22F-4558-9827-668BB7CFD991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710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256C4-D7E5-4709-A6C4-F7B1EC39747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1738542"/>
      </p:ext>
    </p:extLst>
  </p:cSld>
  <p:clrMapOvr>
    <a:masterClrMapping/>
  </p:clrMapOvr>
  <p:transition spd="slow">
    <p:fade/>
  </p:transition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141685"/>
            <a:ext cx="215265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30555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DA89E-DA7E-40EA-8008-0D4EC20ED79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758080"/>
      </p:ext>
    </p:extLst>
  </p:cSld>
  <p:clrMapOvr>
    <a:masterClrMapping/>
  </p:clrMapOvr>
  <p:transition spd="slow">
    <p:fade/>
  </p:transition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1984" y="141684"/>
            <a:ext cx="7083425" cy="4321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108B7-D477-4CE0-816F-E605BD75A08D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3284037"/>
      </p:ext>
    </p:extLst>
  </p:cSld>
  <p:clrMapOvr>
    <a:masterClrMapping/>
  </p:clrMapOvr>
  <p:transition spd="slow">
    <p:fade/>
  </p:transition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1984" y="141684"/>
            <a:ext cx="7083425" cy="4321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887CF-9F3E-4416-8F45-C65899FA8910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6428209"/>
      </p:ext>
    </p:extLst>
  </p:cSld>
  <p:clrMapOvr>
    <a:masterClrMapping/>
  </p:clrMapOvr>
  <p:transition spd="slow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895445"/>
      </p:ext>
    </p:extLst>
  </p:cSld>
  <p:clrMapOvr>
    <a:masterClrMapping/>
  </p:clrMapOvr>
  <p:transition spd="slow">
    <p:fade/>
  </p:transition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1_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304800" y="141685"/>
            <a:ext cx="8610600" cy="44529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177AC-1A73-4CCF-8A32-ECEFD625D5A5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05057283"/>
      </p:ext>
    </p:extLst>
  </p:cSld>
  <p:clrMapOvr>
    <a:masterClrMapping/>
  </p:clrMapOvr>
  <p:transition spd="slow">
    <p:fade/>
  </p:transition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5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12" indent="0" algn="ctr">
              <a:buNone/>
              <a:defRPr/>
            </a:lvl2pPr>
            <a:lvl3pPr marL="910850" indent="0" algn="ctr">
              <a:buNone/>
              <a:defRPr/>
            </a:lvl3pPr>
            <a:lvl4pPr marL="1366199" indent="0" algn="ctr">
              <a:buNone/>
              <a:defRPr/>
            </a:lvl4pPr>
            <a:lvl5pPr marL="1821668" indent="0" algn="ctr">
              <a:buNone/>
              <a:defRPr/>
            </a:lvl5pPr>
            <a:lvl6pPr marL="2276982" indent="0" algn="ctr">
              <a:buNone/>
              <a:defRPr/>
            </a:lvl6pPr>
            <a:lvl7pPr marL="2732333" indent="0" algn="ctr">
              <a:buNone/>
              <a:defRPr/>
            </a:lvl7pPr>
            <a:lvl8pPr marL="3187799" indent="0" algn="ctr">
              <a:buNone/>
              <a:defRPr/>
            </a:lvl8pPr>
            <a:lvl9pPr marL="3643182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04E1E29-E1BE-4B40-B502-CA9AAB066D1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7671190"/>
      </p:ext>
    </p:extLst>
  </p:cSld>
  <p:clrMapOvr>
    <a:masterClrMapping/>
  </p:clrMapOvr>
  <p:transition spd="slow">
    <p:fade/>
  </p:transition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3F774EC-4F22-4B63-9545-C14EB4050D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8598333"/>
      </p:ext>
    </p:extLst>
  </p:cSld>
  <p:clrMapOvr>
    <a:masterClrMapping/>
  </p:clrMapOvr>
  <p:transition spd="slow">
    <p:fade/>
  </p:transition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12" indent="0">
              <a:buNone/>
              <a:defRPr sz="1800"/>
            </a:lvl2pPr>
            <a:lvl3pPr marL="910850" indent="0">
              <a:buNone/>
              <a:defRPr sz="1600"/>
            </a:lvl3pPr>
            <a:lvl4pPr marL="1366199" indent="0">
              <a:buNone/>
              <a:defRPr sz="1400"/>
            </a:lvl4pPr>
            <a:lvl5pPr marL="1821668" indent="0">
              <a:buNone/>
              <a:defRPr sz="1400"/>
            </a:lvl5pPr>
            <a:lvl6pPr marL="2276982" indent="0">
              <a:buNone/>
              <a:defRPr sz="1400"/>
            </a:lvl6pPr>
            <a:lvl7pPr marL="2732333" indent="0">
              <a:buNone/>
              <a:defRPr sz="1400"/>
            </a:lvl7pPr>
            <a:lvl8pPr marL="3187799" indent="0">
              <a:buNone/>
              <a:defRPr sz="1400"/>
            </a:lvl8pPr>
            <a:lvl9pPr marL="3643182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B8CA906-1401-4196-A2F0-D994E4F570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2185962"/>
      </p:ext>
    </p:extLst>
  </p:cSld>
  <p:clrMapOvr>
    <a:masterClrMapping/>
  </p:clrMapOvr>
  <p:transition spd="slow">
    <p:fade/>
  </p:transition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946F38F-DB46-44DA-8415-9CD15781D8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3186880"/>
      </p:ext>
    </p:extLst>
  </p:cSld>
  <p:clrMapOvr>
    <a:masterClrMapping/>
  </p:clrMapOvr>
  <p:transition spd="slow">
    <p:fade/>
  </p:transition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12" indent="0">
              <a:buNone/>
              <a:defRPr sz="2000" b="1"/>
            </a:lvl2pPr>
            <a:lvl3pPr marL="910850" indent="0">
              <a:buNone/>
              <a:defRPr sz="1800" b="1"/>
            </a:lvl3pPr>
            <a:lvl4pPr marL="1366199" indent="0">
              <a:buNone/>
              <a:defRPr sz="1600" b="1"/>
            </a:lvl4pPr>
            <a:lvl5pPr marL="1821668" indent="0">
              <a:buNone/>
              <a:defRPr sz="1600" b="1"/>
            </a:lvl5pPr>
            <a:lvl6pPr marL="2276982" indent="0">
              <a:buNone/>
              <a:defRPr sz="1600" b="1"/>
            </a:lvl6pPr>
            <a:lvl7pPr marL="2732333" indent="0">
              <a:buNone/>
              <a:defRPr sz="1600" b="1"/>
            </a:lvl7pPr>
            <a:lvl8pPr marL="3187799" indent="0">
              <a:buNone/>
              <a:defRPr sz="1600" b="1"/>
            </a:lvl8pPr>
            <a:lvl9pPr marL="3643182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12" indent="0">
              <a:buNone/>
              <a:defRPr sz="2000" b="1"/>
            </a:lvl2pPr>
            <a:lvl3pPr marL="910850" indent="0">
              <a:buNone/>
              <a:defRPr sz="1800" b="1"/>
            </a:lvl3pPr>
            <a:lvl4pPr marL="1366199" indent="0">
              <a:buNone/>
              <a:defRPr sz="1600" b="1"/>
            </a:lvl4pPr>
            <a:lvl5pPr marL="1821668" indent="0">
              <a:buNone/>
              <a:defRPr sz="1600" b="1"/>
            </a:lvl5pPr>
            <a:lvl6pPr marL="2276982" indent="0">
              <a:buNone/>
              <a:defRPr sz="1600" b="1"/>
            </a:lvl6pPr>
            <a:lvl7pPr marL="2732333" indent="0">
              <a:buNone/>
              <a:defRPr sz="1600" b="1"/>
            </a:lvl7pPr>
            <a:lvl8pPr marL="3187799" indent="0">
              <a:buNone/>
              <a:defRPr sz="1600" b="1"/>
            </a:lvl8pPr>
            <a:lvl9pPr marL="3643182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7A3C5A6-69F3-4DBC-9B50-CBD032ED89D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0324048"/>
      </p:ext>
    </p:extLst>
  </p:cSld>
  <p:clrMapOvr>
    <a:masterClrMapping/>
  </p:clrMapOvr>
  <p:transition spd="slow">
    <p:fade/>
  </p:transition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51786A4-1CAF-4E04-B59B-D7EED141C0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8330509"/>
      </p:ext>
    </p:extLst>
  </p:cSld>
  <p:clrMapOvr>
    <a:masterClrMapping/>
  </p:clrMapOvr>
  <p:transition spd="slow">
    <p:fade/>
  </p:transition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8345F71-CBC3-4F47-9D6E-593834D7504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925329"/>
      </p:ext>
    </p:extLst>
  </p:cSld>
  <p:clrMapOvr>
    <a:masterClrMapping/>
  </p:clrMapOvr>
  <p:transition spd="slow">
    <p:fade/>
  </p:transition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65" tIns="45586" rIns="91165" bIns="4558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1300" dirty="0" smtClean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6" name="Picture 7" descr="footer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over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7463"/>
            <a:ext cx="386873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-4016"/>
            <a:ext cx="9144000" cy="3780000"/>
          </a:xfrm>
        </p:spPr>
        <p:txBody>
          <a:bodyPr anchor="ctr"/>
          <a:lstStyle>
            <a:lvl1pPr algn="r">
              <a:buNone/>
              <a:defRPr sz="1300">
                <a:solidFill>
                  <a:schemeClr val="tx2">
                    <a:lumMod val="75000"/>
                  </a:schemeClr>
                </a:solidFill>
              </a:defRPr>
            </a:lvl1pPr>
            <a:lvl2pPr algn="r">
              <a:defRPr sz="1200"/>
            </a:lvl2pPr>
            <a:lvl3pPr algn="r">
              <a:buFont typeface="Wingdings" charset="2"/>
              <a:buChar char="§"/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100" u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555555"/>
                </a:solidFill>
              </a:defRPr>
            </a:lvl1pPr>
            <a:lvl2pPr marL="34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2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324600" y="4684841"/>
            <a:ext cx="2133600" cy="274637"/>
          </a:xfrm>
          <a:prstGeom prst="rect">
            <a:avLst/>
          </a:prstGeom>
        </p:spPr>
        <p:txBody>
          <a:bodyPr vert="horz" wrap="square" lIns="91165" tIns="45586" rIns="91165" bIns="455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BBBBBB"/>
                </a:solidFill>
                <a:latin typeface="Calibri (Body)" charset="0"/>
                <a:ea typeface="ＭＳ Ｐゴシック" charset="-128"/>
              </a:defRPr>
            </a:lvl1pPr>
          </a:lstStyle>
          <a:p>
            <a:pPr>
              <a:defRPr/>
            </a:pPr>
            <a:endParaRPr kumimoji="1"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5562601" y="4400551"/>
            <a:ext cx="2895600" cy="274638"/>
          </a:xfrm>
        </p:spPr>
        <p:txBody>
          <a:bodyPr/>
          <a:lstStyle>
            <a:lvl1pPr algn="r">
              <a:defRPr>
                <a:solidFill>
                  <a:srgbClr val="B3D88C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384682"/>
      </p:ext>
    </p:extLst>
  </p:cSld>
  <p:clrMapOvr>
    <a:masterClrMapping/>
  </p:clrMapOvr>
  <p:transition spd="slow">
    <p:fade/>
  </p:transition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00300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180" indent="0" algn="ctr">
              <a:buNone/>
              <a:defRPr/>
            </a:lvl2pPr>
            <a:lvl3pPr marL="910584" indent="0" algn="ctr">
              <a:buNone/>
              <a:defRPr/>
            </a:lvl3pPr>
            <a:lvl4pPr marL="1365765" indent="0" algn="ctr">
              <a:buNone/>
              <a:defRPr/>
            </a:lvl4pPr>
            <a:lvl5pPr marL="1821104" indent="0" algn="ctr">
              <a:buNone/>
              <a:defRPr/>
            </a:lvl5pPr>
            <a:lvl6pPr marL="2276286" indent="0" algn="ctr">
              <a:buNone/>
              <a:defRPr/>
            </a:lvl6pPr>
            <a:lvl7pPr marL="2731505" indent="0" algn="ctr">
              <a:buNone/>
              <a:defRPr/>
            </a:lvl7pPr>
            <a:lvl8pPr marL="3186834" indent="0" algn="ctr">
              <a:buNone/>
              <a:defRPr/>
            </a:lvl8pPr>
            <a:lvl9pPr marL="3642057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1BACB524-4015-4B9A-B8A8-441E488D04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5699317"/>
      </p:ext>
    </p:extLst>
  </p:cSld>
  <p:clrMapOvr>
    <a:masterClrMapping/>
  </p:clrMapOvr>
  <p:transition spd="slow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0905"/>
      </p:ext>
    </p:extLst>
  </p:cSld>
  <p:clrMapOvr>
    <a:masterClrMapping/>
  </p:clrMapOvr>
  <p:transition spd="slow">
    <p:fade/>
  </p:transition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45A20E1-2A1B-44E5-BB12-A116BC2EDC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5245951"/>
      </p:ext>
    </p:extLst>
  </p:cSld>
  <p:clrMapOvr>
    <a:masterClrMapping/>
  </p:clrMapOvr>
  <p:transition spd="slow">
    <p:fade/>
  </p:transition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180" indent="0">
              <a:buNone/>
              <a:defRPr sz="1800"/>
            </a:lvl2pPr>
            <a:lvl3pPr marL="910584" indent="0">
              <a:buNone/>
              <a:defRPr sz="1600"/>
            </a:lvl3pPr>
            <a:lvl4pPr marL="1365765" indent="0">
              <a:buNone/>
              <a:defRPr sz="1400"/>
            </a:lvl4pPr>
            <a:lvl5pPr marL="1821104" indent="0">
              <a:buNone/>
              <a:defRPr sz="1400"/>
            </a:lvl5pPr>
            <a:lvl6pPr marL="2276286" indent="0">
              <a:buNone/>
              <a:defRPr sz="1400"/>
            </a:lvl6pPr>
            <a:lvl7pPr marL="2731505" indent="0">
              <a:buNone/>
              <a:defRPr sz="1400"/>
            </a:lvl7pPr>
            <a:lvl8pPr marL="3186834" indent="0">
              <a:buNone/>
              <a:defRPr sz="1400"/>
            </a:lvl8pPr>
            <a:lvl9pPr marL="3642057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B1C206D0-FEA9-4A17-BE10-CACECE7624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0539422"/>
      </p:ext>
    </p:extLst>
  </p:cSld>
  <p:clrMapOvr>
    <a:masterClrMapping/>
  </p:clrMapOvr>
  <p:transition spd="slow">
    <p:fade/>
  </p:transition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1066167-C06F-452E-8718-7FC1047CC2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2250531"/>
      </p:ext>
    </p:extLst>
  </p:cSld>
  <p:clrMapOvr>
    <a:masterClrMapping/>
  </p:clrMapOvr>
  <p:transition spd="slow">
    <p:fade/>
  </p:transition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80" indent="0">
              <a:buNone/>
              <a:defRPr sz="2000" b="1"/>
            </a:lvl2pPr>
            <a:lvl3pPr marL="910584" indent="0">
              <a:buNone/>
              <a:defRPr sz="1800" b="1"/>
            </a:lvl3pPr>
            <a:lvl4pPr marL="1365765" indent="0">
              <a:buNone/>
              <a:defRPr sz="1600" b="1"/>
            </a:lvl4pPr>
            <a:lvl5pPr marL="1821104" indent="0">
              <a:buNone/>
              <a:defRPr sz="1600" b="1"/>
            </a:lvl5pPr>
            <a:lvl6pPr marL="2276286" indent="0">
              <a:buNone/>
              <a:defRPr sz="1600" b="1"/>
            </a:lvl6pPr>
            <a:lvl7pPr marL="2731505" indent="0">
              <a:buNone/>
              <a:defRPr sz="1600" b="1"/>
            </a:lvl7pPr>
            <a:lvl8pPr marL="3186834" indent="0">
              <a:buNone/>
              <a:defRPr sz="1600" b="1"/>
            </a:lvl8pPr>
            <a:lvl9pPr marL="3642057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80" indent="0">
              <a:buNone/>
              <a:defRPr sz="2000" b="1"/>
            </a:lvl2pPr>
            <a:lvl3pPr marL="910584" indent="0">
              <a:buNone/>
              <a:defRPr sz="1800" b="1"/>
            </a:lvl3pPr>
            <a:lvl4pPr marL="1365765" indent="0">
              <a:buNone/>
              <a:defRPr sz="1600" b="1"/>
            </a:lvl4pPr>
            <a:lvl5pPr marL="1821104" indent="0">
              <a:buNone/>
              <a:defRPr sz="1600" b="1"/>
            </a:lvl5pPr>
            <a:lvl6pPr marL="2276286" indent="0">
              <a:buNone/>
              <a:defRPr sz="1600" b="1"/>
            </a:lvl6pPr>
            <a:lvl7pPr marL="2731505" indent="0">
              <a:buNone/>
              <a:defRPr sz="1600" b="1"/>
            </a:lvl7pPr>
            <a:lvl8pPr marL="3186834" indent="0">
              <a:buNone/>
              <a:defRPr sz="1600" b="1"/>
            </a:lvl8pPr>
            <a:lvl9pPr marL="3642057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80E4F5AA-3C40-4C31-81F7-3141546AF2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3840143"/>
      </p:ext>
    </p:extLst>
  </p:cSld>
  <p:clrMapOvr>
    <a:masterClrMapping/>
  </p:clrMapOvr>
  <p:transition spd="slow">
    <p:fade/>
  </p:transition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B78A075E-D518-4C9B-893A-FC1734A929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4707780"/>
      </p:ext>
    </p:extLst>
  </p:cSld>
  <p:clrMapOvr>
    <a:masterClrMapping/>
  </p:clrMapOvr>
  <p:transition spd="slow">
    <p:fade/>
  </p:transition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7E837F3-7DA6-45B4-8535-9A0F9325C0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6718821"/>
      </p:ext>
    </p:extLst>
  </p:cSld>
  <p:clrMapOvr>
    <a:masterClrMapping/>
  </p:clrMapOvr>
  <p:transition spd="slow">
    <p:fade/>
  </p:transition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70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180" indent="0">
              <a:buNone/>
              <a:defRPr sz="1200"/>
            </a:lvl2pPr>
            <a:lvl3pPr marL="910584" indent="0">
              <a:buNone/>
              <a:defRPr sz="1000"/>
            </a:lvl3pPr>
            <a:lvl4pPr marL="1365765" indent="0">
              <a:buNone/>
              <a:defRPr sz="900"/>
            </a:lvl4pPr>
            <a:lvl5pPr marL="1821104" indent="0">
              <a:buNone/>
              <a:defRPr sz="900"/>
            </a:lvl5pPr>
            <a:lvl6pPr marL="2276286" indent="0">
              <a:buNone/>
              <a:defRPr sz="900"/>
            </a:lvl6pPr>
            <a:lvl7pPr marL="2731505" indent="0">
              <a:buNone/>
              <a:defRPr sz="900"/>
            </a:lvl7pPr>
            <a:lvl8pPr marL="3186834" indent="0">
              <a:buNone/>
              <a:defRPr sz="900"/>
            </a:lvl8pPr>
            <a:lvl9pPr marL="3642057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7FCD7C93-09FE-43B6-AEAE-EB9AD601B9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6559852"/>
      </p:ext>
    </p:extLst>
  </p:cSld>
  <p:clrMapOvr>
    <a:masterClrMapping/>
  </p:clrMapOvr>
  <p:transition spd="slow">
    <p:fade/>
  </p:transition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180" indent="0">
              <a:buNone/>
              <a:defRPr sz="2800"/>
            </a:lvl2pPr>
            <a:lvl3pPr marL="910584" indent="0">
              <a:buNone/>
              <a:defRPr sz="2400"/>
            </a:lvl3pPr>
            <a:lvl4pPr marL="1365765" indent="0">
              <a:buNone/>
              <a:defRPr sz="2000"/>
            </a:lvl4pPr>
            <a:lvl5pPr marL="1821104" indent="0">
              <a:buNone/>
              <a:defRPr sz="2000"/>
            </a:lvl5pPr>
            <a:lvl6pPr marL="2276286" indent="0">
              <a:buNone/>
              <a:defRPr sz="2000"/>
            </a:lvl6pPr>
            <a:lvl7pPr marL="2731505" indent="0">
              <a:buNone/>
              <a:defRPr sz="2000"/>
            </a:lvl7pPr>
            <a:lvl8pPr marL="3186834" indent="0">
              <a:buNone/>
              <a:defRPr sz="2000"/>
            </a:lvl8pPr>
            <a:lvl9pPr marL="3642057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804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180" indent="0">
              <a:buNone/>
              <a:defRPr sz="1200"/>
            </a:lvl2pPr>
            <a:lvl3pPr marL="910584" indent="0">
              <a:buNone/>
              <a:defRPr sz="1000"/>
            </a:lvl3pPr>
            <a:lvl4pPr marL="1365765" indent="0">
              <a:buNone/>
              <a:defRPr sz="900"/>
            </a:lvl4pPr>
            <a:lvl5pPr marL="1821104" indent="0">
              <a:buNone/>
              <a:defRPr sz="900"/>
            </a:lvl5pPr>
            <a:lvl6pPr marL="2276286" indent="0">
              <a:buNone/>
              <a:defRPr sz="900"/>
            </a:lvl6pPr>
            <a:lvl7pPr marL="2731505" indent="0">
              <a:buNone/>
              <a:defRPr sz="900"/>
            </a:lvl7pPr>
            <a:lvl8pPr marL="3186834" indent="0">
              <a:buNone/>
              <a:defRPr sz="900"/>
            </a:lvl8pPr>
            <a:lvl9pPr marL="3642057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CEE14F42-861C-47A9-B8BE-A65C77F08B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1597647"/>
      </p:ext>
    </p:extLst>
  </p:cSld>
  <p:clrMapOvr>
    <a:masterClrMapping/>
  </p:clrMapOvr>
  <p:transition spd="slow">
    <p:fade/>
  </p:transition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73AFA8C7-F6A0-452C-A234-87A98F38B0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8757858"/>
      </p:ext>
    </p:extLst>
  </p:cSld>
  <p:clrMapOvr>
    <a:masterClrMapping/>
  </p:clrMapOvr>
  <p:transition spd="slow">
    <p:fade/>
  </p:transition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C05992A-0415-4FC2-B861-DB286DA75D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5267581"/>
      </p:ext>
    </p:extLst>
  </p:cSld>
  <p:clrMapOvr>
    <a:masterClrMapping/>
  </p:clrMapOvr>
  <p:transition spd="slow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644326"/>
      </p:ext>
    </p:extLst>
  </p:cSld>
  <p:clrMapOvr>
    <a:masterClrMapping/>
  </p:clrMapOvr>
  <p:transition spd="slow">
    <p:fade/>
  </p:transition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KeyImg01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"/>
            <a:ext cx="9144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8" tIns="45586" rIns="91078" bIns="45586" anchor="ctr"/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 sz="13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pic>
        <p:nvPicPr>
          <p:cNvPr id="7" name="Picture 7" descr="foot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1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ove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2699"/>
            <a:ext cx="38687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43579"/>
            <a:ext cx="4381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3415" y="4787901"/>
            <a:ext cx="2987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8" tIns="45586" rIns="91078" bIns="45586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pitchFamily="34" charset="0"/>
              <a:buNone/>
              <a:defRPr/>
            </a:pPr>
            <a:r>
              <a:rPr kumimoji="0" lang="en-US" altLang="zh-TW" sz="1000" smtClean="0">
                <a:solidFill>
                  <a:srgbClr val="787878"/>
                </a:solidFill>
                <a:latin typeface="Calibri" pitchFamily="34" charset="0"/>
                <a:ea typeface="MS PGothic" pitchFamily="34" charset="-128"/>
              </a:rPr>
              <a:t>Save the earth…Please print out only when necessary </a:t>
            </a:r>
            <a:endParaRPr kumimoji="0" lang="zh-TW" altLang="en-US" sz="1000" smtClean="0">
              <a:solidFill>
                <a:srgbClr val="787878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0"/>
            <a:ext cx="9144000" cy="3780000"/>
          </a:xfrm>
        </p:spPr>
        <p:txBody>
          <a:bodyPr anchor="ctr"/>
          <a:lstStyle>
            <a:lvl1pPr algn="r">
              <a:buNone/>
              <a:defRPr sz="1800">
                <a:solidFill>
                  <a:srgbClr val="7CBD2A"/>
                </a:solidFill>
              </a:defRPr>
            </a:lvl1pPr>
            <a:lvl2pPr algn="r">
              <a:defRPr sz="1600"/>
            </a:lvl2pPr>
            <a:lvl3pPr algn="r">
              <a:buFont typeface="Wingdings" charset="2"/>
              <a:buChar char="§"/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800" u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rgbClr val="555555"/>
                </a:solidFill>
              </a:defRPr>
            </a:lvl1pPr>
            <a:lvl2pPr marL="455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93639"/>
      </p:ext>
    </p:extLst>
  </p:cSld>
  <p:clrMapOvr>
    <a:masterClrMapping/>
  </p:clrMapOvr>
  <p:transition spd="slow">
    <p:fade/>
  </p:transition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3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4991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D57A3C9-1B97-44B6-9244-79B26FAB400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8382031"/>
      </p:ext>
    </p:extLst>
  </p:cSld>
  <p:clrMapOvr>
    <a:masterClrMapping/>
  </p:clrMapOvr>
  <p:transition spd="slow">
    <p:fade/>
  </p:transition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48773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93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 defTabSz="910464">
              <a:defRPr kumimoji="1"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464">
              <a:defRPr kumimoji="1">
                <a:ea typeface="新細明體" pitchFamily="18" charset="-120"/>
              </a:defRPr>
            </a:lvl1pPr>
          </a:lstStyle>
          <a:p>
            <a:pPr>
              <a:defRPr/>
            </a:pPr>
            <a:fld id="{529D37E3-8C19-4961-85EF-1C3D3F477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99047"/>
      </p:ext>
    </p:extLst>
  </p:cSld>
  <p:clrMapOvr>
    <a:masterClrMapping/>
  </p:clrMapOvr>
  <p:transition spd="slow">
    <p:fade/>
  </p:transition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00300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156" indent="0" algn="ctr">
              <a:buNone/>
              <a:defRPr/>
            </a:lvl2pPr>
            <a:lvl3pPr marL="910539" indent="0" algn="ctr">
              <a:buNone/>
              <a:defRPr/>
            </a:lvl3pPr>
            <a:lvl4pPr marL="1365694" indent="0" algn="ctr">
              <a:buNone/>
              <a:defRPr/>
            </a:lvl4pPr>
            <a:lvl5pPr marL="1821011" indent="0" algn="ctr">
              <a:buNone/>
              <a:defRPr/>
            </a:lvl5pPr>
            <a:lvl6pPr marL="2276169" indent="0" algn="ctr">
              <a:buNone/>
              <a:defRPr/>
            </a:lvl6pPr>
            <a:lvl7pPr marL="2731366" indent="0" algn="ctr">
              <a:buNone/>
              <a:defRPr/>
            </a:lvl7pPr>
            <a:lvl8pPr marL="3186672" indent="0" algn="ctr">
              <a:buNone/>
              <a:defRPr/>
            </a:lvl8pPr>
            <a:lvl9pPr marL="364186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1BACB524-4015-4B9A-B8A8-441E488D04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4183346"/>
      </p:ext>
    </p:extLst>
  </p:cSld>
  <p:clrMapOvr>
    <a:masterClrMapping/>
  </p:clrMapOvr>
  <p:transition spd="slow">
    <p:fade/>
  </p:transition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45A20E1-2A1B-44E5-BB12-A116BC2EDC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978033"/>
      </p:ext>
    </p:extLst>
  </p:cSld>
  <p:clrMapOvr>
    <a:masterClrMapping/>
  </p:clrMapOvr>
  <p:transition spd="slow">
    <p:fade/>
  </p:transition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156" indent="0">
              <a:buNone/>
              <a:defRPr sz="1800"/>
            </a:lvl2pPr>
            <a:lvl3pPr marL="910539" indent="0">
              <a:buNone/>
              <a:defRPr sz="1600"/>
            </a:lvl3pPr>
            <a:lvl4pPr marL="1365694" indent="0">
              <a:buNone/>
              <a:defRPr sz="1400"/>
            </a:lvl4pPr>
            <a:lvl5pPr marL="1821011" indent="0">
              <a:buNone/>
              <a:defRPr sz="1400"/>
            </a:lvl5pPr>
            <a:lvl6pPr marL="2276169" indent="0">
              <a:buNone/>
              <a:defRPr sz="1400"/>
            </a:lvl6pPr>
            <a:lvl7pPr marL="2731366" indent="0">
              <a:buNone/>
              <a:defRPr sz="1400"/>
            </a:lvl7pPr>
            <a:lvl8pPr marL="3186672" indent="0">
              <a:buNone/>
              <a:defRPr sz="1400"/>
            </a:lvl8pPr>
            <a:lvl9pPr marL="364186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B1C206D0-FEA9-4A17-BE10-CACECE7624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8071739"/>
      </p:ext>
    </p:extLst>
  </p:cSld>
  <p:clrMapOvr>
    <a:masterClrMapping/>
  </p:clrMapOvr>
  <p:transition spd="slow">
    <p:fade/>
  </p:transition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1066167-C06F-452E-8718-7FC1047CC2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4750183"/>
      </p:ext>
    </p:extLst>
  </p:cSld>
  <p:clrMapOvr>
    <a:masterClrMapping/>
  </p:clrMapOvr>
  <p:transition spd="slow">
    <p:fade/>
  </p:transition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56" indent="0">
              <a:buNone/>
              <a:defRPr sz="2000" b="1"/>
            </a:lvl2pPr>
            <a:lvl3pPr marL="910539" indent="0">
              <a:buNone/>
              <a:defRPr sz="1800" b="1"/>
            </a:lvl3pPr>
            <a:lvl4pPr marL="1365694" indent="0">
              <a:buNone/>
              <a:defRPr sz="1600" b="1"/>
            </a:lvl4pPr>
            <a:lvl5pPr marL="1821011" indent="0">
              <a:buNone/>
              <a:defRPr sz="1600" b="1"/>
            </a:lvl5pPr>
            <a:lvl6pPr marL="2276169" indent="0">
              <a:buNone/>
              <a:defRPr sz="1600" b="1"/>
            </a:lvl6pPr>
            <a:lvl7pPr marL="2731366" indent="0">
              <a:buNone/>
              <a:defRPr sz="1600" b="1"/>
            </a:lvl7pPr>
            <a:lvl8pPr marL="3186672" indent="0">
              <a:buNone/>
              <a:defRPr sz="1600" b="1"/>
            </a:lvl8pPr>
            <a:lvl9pPr marL="364186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56" indent="0">
              <a:buNone/>
              <a:defRPr sz="2000" b="1"/>
            </a:lvl2pPr>
            <a:lvl3pPr marL="910539" indent="0">
              <a:buNone/>
              <a:defRPr sz="1800" b="1"/>
            </a:lvl3pPr>
            <a:lvl4pPr marL="1365694" indent="0">
              <a:buNone/>
              <a:defRPr sz="1600" b="1"/>
            </a:lvl4pPr>
            <a:lvl5pPr marL="1821011" indent="0">
              <a:buNone/>
              <a:defRPr sz="1600" b="1"/>
            </a:lvl5pPr>
            <a:lvl6pPr marL="2276169" indent="0">
              <a:buNone/>
              <a:defRPr sz="1600" b="1"/>
            </a:lvl6pPr>
            <a:lvl7pPr marL="2731366" indent="0">
              <a:buNone/>
              <a:defRPr sz="1600" b="1"/>
            </a:lvl7pPr>
            <a:lvl8pPr marL="3186672" indent="0">
              <a:buNone/>
              <a:defRPr sz="1600" b="1"/>
            </a:lvl8pPr>
            <a:lvl9pPr marL="364186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80E4F5AA-3C40-4C31-81F7-3141546AF2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2368253"/>
      </p:ext>
    </p:extLst>
  </p:cSld>
  <p:clrMapOvr>
    <a:masterClrMapping/>
  </p:clrMapOvr>
  <p:transition spd="slow">
    <p:fade/>
  </p:transition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B78A075E-D518-4C9B-893A-FC1734A929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0176966"/>
      </p:ext>
    </p:extLst>
  </p:cSld>
  <p:clrMapOvr>
    <a:masterClrMapping/>
  </p:clrMapOvr>
  <p:transition spd="slow">
    <p:fade/>
  </p:transition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7E837F3-7DA6-45B4-8535-9A0F9325C0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144368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9AF61-1B36-41B1-8D55-C972B9B68CA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5562992"/>
      </p:ext>
    </p:extLst>
  </p:cSld>
  <p:clrMapOvr>
    <a:masterClrMapping/>
  </p:clrMapOvr>
  <p:transition spd="slow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36813"/>
      </p:ext>
    </p:extLst>
  </p:cSld>
  <p:clrMapOvr>
    <a:masterClrMapping/>
  </p:clrMapOvr>
  <p:transition spd="slow">
    <p:fade/>
  </p:transition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70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156" indent="0">
              <a:buNone/>
              <a:defRPr sz="1200"/>
            </a:lvl2pPr>
            <a:lvl3pPr marL="910539" indent="0">
              <a:buNone/>
              <a:defRPr sz="1000"/>
            </a:lvl3pPr>
            <a:lvl4pPr marL="1365694" indent="0">
              <a:buNone/>
              <a:defRPr sz="900"/>
            </a:lvl4pPr>
            <a:lvl5pPr marL="1821011" indent="0">
              <a:buNone/>
              <a:defRPr sz="900"/>
            </a:lvl5pPr>
            <a:lvl6pPr marL="2276169" indent="0">
              <a:buNone/>
              <a:defRPr sz="900"/>
            </a:lvl6pPr>
            <a:lvl7pPr marL="2731366" indent="0">
              <a:buNone/>
              <a:defRPr sz="900"/>
            </a:lvl7pPr>
            <a:lvl8pPr marL="3186672" indent="0">
              <a:buNone/>
              <a:defRPr sz="900"/>
            </a:lvl8pPr>
            <a:lvl9pPr marL="364186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7FCD7C93-09FE-43B6-AEAE-EB9AD601B9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7777670"/>
      </p:ext>
    </p:extLst>
  </p:cSld>
  <p:clrMapOvr>
    <a:masterClrMapping/>
  </p:clrMapOvr>
  <p:transition spd="slow">
    <p:fade/>
  </p:transition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156" indent="0">
              <a:buNone/>
              <a:defRPr sz="2800"/>
            </a:lvl2pPr>
            <a:lvl3pPr marL="910539" indent="0">
              <a:buNone/>
              <a:defRPr sz="2400"/>
            </a:lvl3pPr>
            <a:lvl4pPr marL="1365694" indent="0">
              <a:buNone/>
              <a:defRPr sz="2000"/>
            </a:lvl4pPr>
            <a:lvl5pPr marL="1821011" indent="0">
              <a:buNone/>
              <a:defRPr sz="2000"/>
            </a:lvl5pPr>
            <a:lvl6pPr marL="2276169" indent="0">
              <a:buNone/>
              <a:defRPr sz="2000"/>
            </a:lvl6pPr>
            <a:lvl7pPr marL="2731366" indent="0">
              <a:buNone/>
              <a:defRPr sz="2000"/>
            </a:lvl7pPr>
            <a:lvl8pPr marL="3186672" indent="0">
              <a:buNone/>
              <a:defRPr sz="2000"/>
            </a:lvl8pPr>
            <a:lvl9pPr marL="3641868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804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156" indent="0">
              <a:buNone/>
              <a:defRPr sz="1200"/>
            </a:lvl2pPr>
            <a:lvl3pPr marL="910539" indent="0">
              <a:buNone/>
              <a:defRPr sz="1000"/>
            </a:lvl3pPr>
            <a:lvl4pPr marL="1365694" indent="0">
              <a:buNone/>
              <a:defRPr sz="900"/>
            </a:lvl4pPr>
            <a:lvl5pPr marL="1821011" indent="0">
              <a:buNone/>
              <a:defRPr sz="900"/>
            </a:lvl5pPr>
            <a:lvl6pPr marL="2276169" indent="0">
              <a:buNone/>
              <a:defRPr sz="900"/>
            </a:lvl6pPr>
            <a:lvl7pPr marL="2731366" indent="0">
              <a:buNone/>
              <a:defRPr sz="900"/>
            </a:lvl7pPr>
            <a:lvl8pPr marL="3186672" indent="0">
              <a:buNone/>
              <a:defRPr sz="900"/>
            </a:lvl8pPr>
            <a:lvl9pPr marL="364186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CEE14F42-861C-47A9-B8BE-A65C77F08B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5180719"/>
      </p:ext>
    </p:extLst>
  </p:cSld>
  <p:clrMapOvr>
    <a:masterClrMapping/>
  </p:clrMapOvr>
  <p:transition spd="slow">
    <p:fade/>
  </p:transition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73AFA8C7-F6A0-452C-A234-87A98F38B0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4123448"/>
      </p:ext>
    </p:extLst>
  </p:cSld>
  <p:clrMapOvr>
    <a:masterClrMapping/>
  </p:clrMapOvr>
  <p:transition spd="slow">
    <p:fade/>
  </p:transition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C05992A-0415-4FC2-B861-DB286DA75D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1172487"/>
      </p:ext>
    </p:extLst>
  </p:cSld>
  <p:clrMapOvr>
    <a:masterClrMapping/>
  </p:clrMapOvr>
  <p:transition spd="slow">
    <p:fade/>
  </p:transition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KeyImg01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6"/>
            <a:ext cx="9144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4" tIns="45586" rIns="91074" bIns="45586" anchor="ctr"/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 sz="13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pic>
        <p:nvPicPr>
          <p:cNvPr id="7" name="Picture 7" descr="foot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1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ove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2699"/>
            <a:ext cx="38687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43579"/>
            <a:ext cx="4381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3415" y="4787901"/>
            <a:ext cx="2987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4" tIns="45586" rIns="91074" bIns="45586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pitchFamily="34" charset="0"/>
              <a:buNone/>
              <a:defRPr/>
            </a:pPr>
            <a:r>
              <a:rPr kumimoji="0" lang="en-US" altLang="zh-TW" sz="1000" smtClean="0">
                <a:solidFill>
                  <a:srgbClr val="787878"/>
                </a:solidFill>
                <a:latin typeface="Calibri" pitchFamily="34" charset="0"/>
                <a:ea typeface="MS PGothic" pitchFamily="34" charset="-128"/>
              </a:rPr>
              <a:t>Save the earth…Please print out only when necessary </a:t>
            </a:r>
            <a:endParaRPr kumimoji="0" lang="zh-TW" altLang="en-US" sz="1000" smtClean="0">
              <a:solidFill>
                <a:srgbClr val="787878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0"/>
            <a:ext cx="9144000" cy="3780000"/>
          </a:xfrm>
        </p:spPr>
        <p:txBody>
          <a:bodyPr anchor="ctr"/>
          <a:lstStyle>
            <a:lvl1pPr algn="r">
              <a:buNone/>
              <a:defRPr sz="1800">
                <a:solidFill>
                  <a:srgbClr val="7CBD2A"/>
                </a:solidFill>
              </a:defRPr>
            </a:lvl1pPr>
            <a:lvl2pPr algn="r">
              <a:defRPr sz="1600"/>
            </a:lvl2pPr>
            <a:lvl3pPr algn="r">
              <a:buFont typeface="Wingdings" charset="2"/>
              <a:buChar char="§"/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800" u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rgbClr val="555555"/>
                </a:solidFill>
              </a:defRPr>
            </a:lvl1pPr>
            <a:lvl2pPr marL="455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1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9666"/>
      </p:ext>
    </p:extLst>
  </p:cSld>
  <p:clrMapOvr>
    <a:masterClrMapping/>
  </p:clrMapOvr>
  <p:transition spd="slow">
    <p:fade/>
  </p:transition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3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4991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D57A3C9-1B97-44B6-9244-79B26FAB400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0089128"/>
      </p:ext>
    </p:extLst>
  </p:cSld>
  <p:clrMapOvr>
    <a:masterClrMapping/>
  </p:clrMapOvr>
  <p:transition spd="slow">
    <p:fade/>
  </p:transition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48773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96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 defTabSz="910419">
              <a:defRPr kumimoji="1"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419">
              <a:defRPr kumimoji="1">
                <a:ea typeface="新細明體" pitchFamily="18" charset="-120"/>
              </a:defRPr>
            </a:lvl1pPr>
          </a:lstStyle>
          <a:p>
            <a:pPr>
              <a:defRPr/>
            </a:pPr>
            <a:fld id="{529D37E3-8C19-4961-85EF-1C3D3F477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600886"/>
      </p:ext>
    </p:extLst>
  </p:cSld>
  <p:clrMapOvr>
    <a:masterClrMapping/>
  </p:clrMapOvr>
  <p:transition spd="slow">
    <p:fade/>
  </p:transition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00300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180" indent="0" algn="ctr">
              <a:buNone/>
              <a:defRPr/>
            </a:lvl2pPr>
            <a:lvl3pPr marL="910584" indent="0" algn="ctr">
              <a:buNone/>
              <a:defRPr/>
            </a:lvl3pPr>
            <a:lvl4pPr marL="1365765" indent="0" algn="ctr">
              <a:buNone/>
              <a:defRPr/>
            </a:lvl4pPr>
            <a:lvl5pPr marL="1821104" indent="0" algn="ctr">
              <a:buNone/>
              <a:defRPr/>
            </a:lvl5pPr>
            <a:lvl6pPr marL="2276286" indent="0" algn="ctr">
              <a:buNone/>
              <a:defRPr/>
            </a:lvl6pPr>
            <a:lvl7pPr marL="2731505" indent="0" algn="ctr">
              <a:buNone/>
              <a:defRPr/>
            </a:lvl7pPr>
            <a:lvl8pPr marL="3186834" indent="0" algn="ctr">
              <a:buNone/>
              <a:defRPr/>
            </a:lvl8pPr>
            <a:lvl9pPr marL="3642057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1BACB524-4015-4B9A-B8A8-441E488D04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385024"/>
      </p:ext>
    </p:extLst>
  </p:cSld>
  <p:clrMapOvr>
    <a:masterClrMapping/>
  </p:clrMapOvr>
  <p:transition spd="slow">
    <p:fade/>
  </p:transition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45A20E1-2A1B-44E5-BB12-A116BC2EDC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7760374"/>
      </p:ext>
    </p:extLst>
  </p:cSld>
  <p:clrMapOvr>
    <a:masterClrMapping/>
  </p:clrMapOvr>
  <p:transition spd="slow">
    <p:fade/>
  </p:transition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180" indent="0">
              <a:buNone/>
              <a:defRPr sz="1800"/>
            </a:lvl2pPr>
            <a:lvl3pPr marL="910584" indent="0">
              <a:buNone/>
              <a:defRPr sz="1600"/>
            </a:lvl3pPr>
            <a:lvl4pPr marL="1365765" indent="0">
              <a:buNone/>
              <a:defRPr sz="1400"/>
            </a:lvl4pPr>
            <a:lvl5pPr marL="1821104" indent="0">
              <a:buNone/>
              <a:defRPr sz="1400"/>
            </a:lvl5pPr>
            <a:lvl6pPr marL="2276286" indent="0">
              <a:buNone/>
              <a:defRPr sz="1400"/>
            </a:lvl6pPr>
            <a:lvl7pPr marL="2731505" indent="0">
              <a:buNone/>
              <a:defRPr sz="1400"/>
            </a:lvl7pPr>
            <a:lvl8pPr marL="3186834" indent="0">
              <a:buNone/>
              <a:defRPr sz="1400"/>
            </a:lvl8pPr>
            <a:lvl9pPr marL="3642057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B1C206D0-FEA9-4A17-BE10-CACECE7624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1291313"/>
      </p:ext>
    </p:extLst>
  </p:cSld>
  <p:clrMapOvr>
    <a:masterClrMapping/>
  </p:clrMapOvr>
  <p:transition spd="slow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13968"/>
      </p:ext>
    </p:extLst>
  </p:cSld>
  <p:clrMapOvr>
    <a:masterClrMapping/>
  </p:clrMapOvr>
  <p:transition spd="slow">
    <p:fade/>
  </p:transition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1066167-C06F-452E-8718-7FC1047CC2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7386574"/>
      </p:ext>
    </p:extLst>
  </p:cSld>
  <p:clrMapOvr>
    <a:masterClrMapping/>
  </p:clrMapOvr>
  <p:transition spd="slow">
    <p:fade/>
  </p:transition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80" indent="0">
              <a:buNone/>
              <a:defRPr sz="2000" b="1"/>
            </a:lvl2pPr>
            <a:lvl3pPr marL="910584" indent="0">
              <a:buNone/>
              <a:defRPr sz="1800" b="1"/>
            </a:lvl3pPr>
            <a:lvl4pPr marL="1365765" indent="0">
              <a:buNone/>
              <a:defRPr sz="1600" b="1"/>
            </a:lvl4pPr>
            <a:lvl5pPr marL="1821104" indent="0">
              <a:buNone/>
              <a:defRPr sz="1600" b="1"/>
            </a:lvl5pPr>
            <a:lvl6pPr marL="2276286" indent="0">
              <a:buNone/>
              <a:defRPr sz="1600" b="1"/>
            </a:lvl6pPr>
            <a:lvl7pPr marL="2731505" indent="0">
              <a:buNone/>
              <a:defRPr sz="1600" b="1"/>
            </a:lvl7pPr>
            <a:lvl8pPr marL="3186834" indent="0">
              <a:buNone/>
              <a:defRPr sz="1600" b="1"/>
            </a:lvl8pPr>
            <a:lvl9pPr marL="3642057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80" indent="0">
              <a:buNone/>
              <a:defRPr sz="2000" b="1"/>
            </a:lvl2pPr>
            <a:lvl3pPr marL="910584" indent="0">
              <a:buNone/>
              <a:defRPr sz="1800" b="1"/>
            </a:lvl3pPr>
            <a:lvl4pPr marL="1365765" indent="0">
              <a:buNone/>
              <a:defRPr sz="1600" b="1"/>
            </a:lvl4pPr>
            <a:lvl5pPr marL="1821104" indent="0">
              <a:buNone/>
              <a:defRPr sz="1600" b="1"/>
            </a:lvl5pPr>
            <a:lvl6pPr marL="2276286" indent="0">
              <a:buNone/>
              <a:defRPr sz="1600" b="1"/>
            </a:lvl6pPr>
            <a:lvl7pPr marL="2731505" indent="0">
              <a:buNone/>
              <a:defRPr sz="1600" b="1"/>
            </a:lvl7pPr>
            <a:lvl8pPr marL="3186834" indent="0">
              <a:buNone/>
              <a:defRPr sz="1600" b="1"/>
            </a:lvl8pPr>
            <a:lvl9pPr marL="3642057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80E4F5AA-3C40-4C31-81F7-3141546AF2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3640289"/>
      </p:ext>
    </p:extLst>
  </p:cSld>
  <p:clrMapOvr>
    <a:masterClrMapping/>
  </p:clrMapOvr>
  <p:transition spd="slow">
    <p:fade/>
  </p:transition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B78A075E-D518-4C9B-893A-FC1734A929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0468604"/>
      </p:ext>
    </p:extLst>
  </p:cSld>
  <p:clrMapOvr>
    <a:masterClrMapping/>
  </p:clrMapOvr>
  <p:transition spd="slow">
    <p:fade/>
  </p:transition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7E837F3-7DA6-45B4-8535-9A0F9325C0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2293671"/>
      </p:ext>
    </p:extLst>
  </p:cSld>
  <p:clrMapOvr>
    <a:masterClrMapping/>
  </p:clrMapOvr>
  <p:transition spd="slow">
    <p:fade/>
  </p:transition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70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180" indent="0">
              <a:buNone/>
              <a:defRPr sz="1200"/>
            </a:lvl2pPr>
            <a:lvl3pPr marL="910584" indent="0">
              <a:buNone/>
              <a:defRPr sz="1000"/>
            </a:lvl3pPr>
            <a:lvl4pPr marL="1365765" indent="0">
              <a:buNone/>
              <a:defRPr sz="900"/>
            </a:lvl4pPr>
            <a:lvl5pPr marL="1821104" indent="0">
              <a:buNone/>
              <a:defRPr sz="900"/>
            </a:lvl5pPr>
            <a:lvl6pPr marL="2276286" indent="0">
              <a:buNone/>
              <a:defRPr sz="900"/>
            </a:lvl6pPr>
            <a:lvl7pPr marL="2731505" indent="0">
              <a:buNone/>
              <a:defRPr sz="900"/>
            </a:lvl7pPr>
            <a:lvl8pPr marL="3186834" indent="0">
              <a:buNone/>
              <a:defRPr sz="900"/>
            </a:lvl8pPr>
            <a:lvl9pPr marL="3642057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7FCD7C93-09FE-43B6-AEAE-EB9AD601B9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24517282"/>
      </p:ext>
    </p:extLst>
  </p:cSld>
  <p:clrMapOvr>
    <a:masterClrMapping/>
  </p:clrMapOvr>
  <p:transition spd="slow">
    <p:fade/>
  </p:transition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180" indent="0">
              <a:buNone/>
              <a:defRPr sz="2800"/>
            </a:lvl2pPr>
            <a:lvl3pPr marL="910584" indent="0">
              <a:buNone/>
              <a:defRPr sz="2400"/>
            </a:lvl3pPr>
            <a:lvl4pPr marL="1365765" indent="0">
              <a:buNone/>
              <a:defRPr sz="2000"/>
            </a:lvl4pPr>
            <a:lvl5pPr marL="1821104" indent="0">
              <a:buNone/>
              <a:defRPr sz="2000"/>
            </a:lvl5pPr>
            <a:lvl6pPr marL="2276286" indent="0">
              <a:buNone/>
              <a:defRPr sz="2000"/>
            </a:lvl6pPr>
            <a:lvl7pPr marL="2731505" indent="0">
              <a:buNone/>
              <a:defRPr sz="2000"/>
            </a:lvl7pPr>
            <a:lvl8pPr marL="3186834" indent="0">
              <a:buNone/>
              <a:defRPr sz="2000"/>
            </a:lvl8pPr>
            <a:lvl9pPr marL="3642057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804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180" indent="0">
              <a:buNone/>
              <a:defRPr sz="1200"/>
            </a:lvl2pPr>
            <a:lvl3pPr marL="910584" indent="0">
              <a:buNone/>
              <a:defRPr sz="1000"/>
            </a:lvl3pPr>
            <a:lvl4pPr marL="1365765" indent="0">
              <a:buNone/>
              <a:defRPr sz="900"/>
            </a:lvl4pPr>
            <a:lvl5pPr marL="1821104" indent="0">
              <a:buNone/>
              <a:defRPr sz="900"/>
            </a:lvl5pPr>
            <a:lvl6pPr marL="2276286" indent="0">
              <a:buNone/>
              <a:defRPr sz="900"/>
            </a:lvl6pPr>
            <a:lvl7pPr marL="2731505" indent="0">
              <a:buNone/>
              <a:defRPr sz="900"/>
            </a:lvl7pPr>
            <a:lvl8pPr marL="3186834" indent="0">
              <a:buNone/>
              <a:defRPr sz="900"/>
            </a:lvl8pPr>
            <a:lvl9pPr marL="3642057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CEE14F42-861C-47A9-B8BE-A65C77F08B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5668177"/>
      </p:ext>
    </p:extLst>
  </p:cSld>
  <p:clrMapOvr>
    <a:masterClrMapping/>
  </p:clrMapOvr>
  <p:transition spd="slow">
    <p:fade/>
  </p:transition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73AFA8C7-F6A0-452C-A234-87A98F38B0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6281328"/>
      </p:ext>
    </p:extLst>
  </p:cSld>
  <p:clrMapOvr>
    <a:masterClrMapping/>
  </p:clrMapOvr>
  <p:transition spd="slow">
    <p:fade/>
  </p:transition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C05992A-0415-4FC2-B861-DB286DA75D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5990423"/>
      </p:ext>
    </p:extLst>
  </p:cSld>
  <p:clrMapOvr>
    <a:masterClrMapping/>
  </p:clrMapOvr>
  <p:transition spd="slow">
    <p:fade/>
  </p:transition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KeyImg01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"/>
            <a:ext cx="9144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8" tIns="45586" rIns="91078" bIns="45586" anchor="ctr"/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 sz="13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pic>
        <p:nvPicPr>
          <p:cNvPr id="7" name="Picture 7" descr="foot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1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ove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2699"/>
            <a:ext cx="38687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43579"/>
            <a:ext cx="4381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3415" y="4787901"/>
            <a:ext cx="2987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8" tIns="45586" rIns="91078" bIns="45586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pitchFamily="34" charset="0"/>
              <a:buNone/>
              <a:defRPr/>
            </a:pPr>
            <a:r>
              <a:rPr kumimoji="0" lang="en-US" altLang="zh-TW" sz="1000" smtClean="0">
                <a:solidFill>
                  <a:srgbClr val="787878"/>
                </a:solidFill>
                <a:latin typeface="Calibri" pitchFamily="34" charset="0"/>
                <a:ea typeface="MS PGothic" pitchFamily="34" charset="-128"/>
              </a:rPr>
              <a:t>Save the earth…Please print out only when necessary </a:t>
            </a:r>
            <a:endParaRPr kumimoji="0" lang="zh-TW" altLang="en-US" sz="1000" smtClean="0">
              <a:solidFill>
                <a:srgbClr val="787878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0"/>
            <a:ext cx="9144000" cy="3780000"/>
          </a:xfrm>
        </p:spPr>
        <p:txBody>
          <a:bodyPr anchor="ctr"/>
          <a:lstStyle>
            <a:lvl1pPr algn="r">
              <a:buNone/>
              <a:defRPr sz="1800">
                <a:solidFill>
                  <a:srgbClr val="7CBD2A"/>
                </a:solidFill>
              </a:defRPr>
            </a:lvl1pPr>
            <a:lvl2pPr algn="r">
              <a:defRPr sz="1600"/>
            </a:lvl2pPr>
            <a:lvl3pPr algn="r">
              <a:buFont typeface="Wingdings" charset="2"/>
              <a:buChar char="§"/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800" u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rgbClr val="555555"/>
                </a:solidFill>
              </a:defRPr>
            </a:lvl1pPr>
            <a:lvl2pPr marL="455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08547"/>
      </p:ext>
    </p:extLst>
  </p:cSld>
  <p:clrMapOvr>
    <a:masterClrMapping/>
  </p:clrMapOvr>
  <p:transition spd="slow">
    <p:fade/>
  </p:transition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3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4991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584">
              <a:defRPr/>
            </a:lvl1pPr>
          </a:lstStyle>
          <a:p>
            <a:pPr>
              <a:defRPr/>
            </a:pPr>
            <a:fld id="{5D57A3C9-1B97-44B6-9244-79B26FAB400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0819489"/>
      </p:ext>
    </p:extLst>
  </p:cSld>
  <p:clrMapOvr>
    <a:masterClrMapping/>
  </p:clrMapOvr>
  <p:transition spd="slow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06563"/>
      </p:ext>
    </p:extLst>
  </p:cSld>
  <p:clrMapOvr>
    <a:masterClrMapping/>
  </p:clrMapOvr>
  <p:transition spd="slow">
    <p:fade/>
  </p:transition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48773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93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 defTabSz="910464">
              <a:defRPr kumimoji="1"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464">
              <a:defRPr kumimoji="1">
                <a:ea typeface="新細明體" pitchFamily="18" charset="-120"/>
              </a:defRPr>
            </a:lvl1pPr>
          </a:lstStyle>
          <a:p>
            <a:pPr>
              <a:defRPr/>
            </a:pPr>
            <a:fld id="{529D37E3-8C19-4961-85EF-1C3D3F477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70183"/>
      </p:ext>
    </p:extLst>
  </p:cSld>
  <p:clrMapOvr>
    <a:masterClrMapping/>
  </p:clrMapOvr>
  <p:transition spd="slow">
    <p:fade/>
  </p:transition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00300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156" indent="0" algn="ctr">
              <a:buNone/>
              <a:defRPr/>
            </a:lvl2pPr>
            <a:lvl3pPr marL="910539" indent="0" algn="ctr">
              <a:buNone/>
              <a:defRPr/>
            </a:lvl3pPr>
            <a:lvl4pPr marL="1365694" indent="0" algn="ctr">
              <a:buNone/>
              <a:defRPr/>
            </a:lvl4pPr>
            <a:lvl5pPr marL="1821011" indent="0" algn="ctr">
              <a:buNone/>
              <a:defRPr/>
            </a:lvl5pPr>
            <a:lvl6pPr marL="2276169" indent="0" algn="ctr">
              <a:buNone/>
              <a:defRPr/>
            </a:lvl6pPr>
            <a:lvl7pPr marL="2731366" indent="0" algn="ctr">
              <a:buNone/>
              <a:defRPr/>
            </a:lvl7pPr>
            <a:lvl8pPr marL="3186672" indent="0" algn="ctr">
              <a:buNone/>
              <a:defRPr/>
            </a:lvl8pPr>
            <a:lvl9pPr marL="3641868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1BACB524-4015-4B9A-B8A8-441E488D04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7509580"/>
      </p:ext>
    </p:extLst>
  </p:cSld>
  <p:clrMapOvr>
    <a:masterClrMapping/>
  </p:clrMapOvr>
  <p:transition spd="slow">
    <p:fade/>
  </p:transition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45A20E1-2A1B-44E5-BB12-A116BC2EDC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3364556"/>
      </p:ext>
    </p:extLst>
  </p:cSld>
  <p:clrMapOvr>
    <a:masterClrMapping/>
  </p:clrMapOvr>
  <p:transition spd="slow">
    <p:fade/>
  </p:transition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156" indent="0">
              <a:buNone/>
              <a:defRPr sz="1800"/>
            </a:lvl2pPr>
            <a:lvl3pPr marL="910539" indent="0">
              <a:buNone/>
              <a:defRPr sz="1600"/>
            </a:lvl3pPr>
            <a:lvl4pPr marL="1365694" indent="0">
              <a:buNone/>
              <a:defRPr sz="1400"/>
            </a:lvl4pPr>
            <a:lvl5pPr marL="1821011" indent="0">
              <a:buNone/>
              <a:defRPr sz="1400"/>
            </a:lvl5pPr>
            <a:lvl6pPr marL="2276169" indent="0">
              <a:buNone/>
              <a:defRPr sz="1400"/>
            </a:lvl6pPr>
            <a:lvl7pPr marL="2731366" indent="0">
              <a:buNone/>
              <a:defRPr sz="1400"/>
            </a:lvl7pPr>
            <a:lvl8pPr marL="3186672" indent="0">
              <a:buNone/>
              <a:defRPr sz="1400"/>
            </a:lvl8pPr>
            <a:lvl9pPr marL="3641868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B1C206D0-FEA9-4A17-BE10-CACECE7624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8588965"/>
      </p:ext>
    </p:extLst>
  </p:cSld>
  <p:clrMapOvr>
    <a:masterClrMapping/>
  </p:clrMapOvr>
  <p:transition spd="slow">
    <p:fade/>
  </p:transition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3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1066167-C06F-452E-8718-7FC1047CC2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2394152"/>
      </p:ext>
    </p:extLst>
  </p:cSld>
  <p:clrMapOvr>
    <a:masterClrMapping/>
  </p:clrMapOvr>
  <p:transition spd="slow">
    <p:fade/>
  </p:transition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56" indent="0">
              <a:buNone/>
              <a:defRPr sz="2000" b="1"/>
            </a:lvl2pPr>
            <a:lvl3pPr marL="910539" indent="0">
              <a:buNone/>
              <a:defRPr sz="1800" b="1"/>
            </a:lvl3pPr>
            <a:lvl4pPr marL="1365694" indent="0">
              <a:buNone/>
              <a:defRPr sz="1600" b="1"/>
            </a:lvl4pPr>
            <a:lvl5pPr marL="1821011" indent="0">
              <a:buNone/>
              <a:defRPr sz="1600" b="1"/>
            </a:lvl5pPr>
            <a:lvl6pPr marL="2276169" indent="0">
              <a:buNone/>
              <a:defRPr sz="1600" b="1"/>
            </a:lvl6pPr>
            <a:lvl7pPr marL="2731366" indent="0">
              <a:buNone/>
              <a:defRPr sz="1600" b="1"/>
            </a:lvl7pPr>
            <a:lvl8pPr marL="3186672" indent="0">
              <a:buNone/>
              <a:defRPr sz="1600" b="1"/>
            </a:lvl8pPr>
            <a:lvl9pPr marL="364186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56" indent="0">
              <a:buNone/>
              <a:defRPr sz="2000" b="1"/>
            </a:lvl2pPr>
            <a:lvl3pPr marL="910539" indent="0">
              <a:buNone/>
              <a:defRPr sz="1800" b="1"/>
            </a:lvl3pPr>
            <a:lvl4pPr marL="1365694" indent="0">
              <a:buNone/>
              <a:defRPr sz="1600" b="1"/>
            </a:lvl4pPr>
            <a:lvl5pPr marL="1821011" indent="0">
              <a:buNone/>
              <a:defRPr sz="1600" b="1"/>
            </a:lvl5pPr>
            <a:lvl6pPr marL="2276169" indent="0">
              <a:buNone/>
              <a:defRPr sz="1600" b="1"/>
            </a:lvl6pPr>
            <a:lvl7pPr marL="2731366" indent="0">
              <a:buNone/>
              <a:defRPr sz="1600" b="1"/>
            </a:lvl7pPr>
            <a:lvl8pPr marL="3186672" indent="0">
              <a:buNone/>
              <a:defRPr sz="1600" b="1"/>
            </a:lvl8pPr>
            <a:lvl9pPr marL="3641868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80E4F5AA-3C40-4C31-81F7-3141546AF2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07787932"/>
      </p:ext>
    </p:extLst>
  </p:cSld>
  <p:clrMapOvr>
    <a:masterClrMapping/>
  </p:clrMapOvr>
  <p:transition spd="slow">
    <p:fade/>
  </p:transition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B78A075E-D518-4C9B-893A-FC1734A929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6706098"/>
      </p:ext>
    </p:extLst>
  </p:cSld>
  <p:clrMapOvr>
    <a:masterClrMapping/>
  </p:clrMapOvr>
  <p:transition spd="slow">
    <p:fade/>
  </p:transition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7E837F3-7DA6-45B4-8535-9A0F9325C0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6459706"/>
      </p:ext>
    </p:extLst>
  </p:cSld>
  <p:clrMapOvr>
    <a:masterClrMapping/>
  </p:clrMapOvr>
  <p:transition spd="slow">
    <p:fade/>
  </p:transition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70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156" indent="0">
              <a:buNone/>
              <a:defRPr sz="1200"/>
            </a:lvl2pPr>
            <a:lvl3pPr marL="910539" indent="0">
              <a:buNone/>
              <a:defRPr sz="1000"/>
            </a:lvl3pPr>
            <a:lvl4pPr marL="1365694" indent="0">
              <a:buNone/>
              <a:defRPr sz="900"/>
            </a:lvl4pPr>
            <a:lvl5pPr marL="1821011" indent="0">
              <a:buNone/>
              <a:defRPr sz="900"/>
            </a:lvl5pPr>
            <a:lvl6pPr marL="2276169" indent="0">
              <a:buNone/>
              <a:defRPr sz="900"/>
            </a:lvl6pPr>
            <a:lvl7pPr marL="2731366" indent="0">
              <a:buNone/>
              <a:defRPr sz="900"/>
            </a:lvl7pPr>
            <a:lvl8pPr marL="3186672" indent="0">
              <a:buNone/>
              <a:defRPr sz="900"/>
            </a:lvl8pPr>
            <a:lvl9pPr marL="364186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7FCD7C93-09FE-43B6-AEAE-EB9AD601B9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1379866"/>
      </p:ext>
    </p:extLst>
  </p:cSld>
  <p:clrMapOvr>
    <a:masterClrMapping/>
  </p:clrMapOvr>
  <p:transition spd="slow">
    <p:fade/>
  </p:transition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156" indent="0">
              <a:buNone/>
              <a:defRPr sz="2800"/>
            </a:lvl2pPr>
            <a:lvl3pPr marL="910539" indent="0">
              <a:buNone/>
              <a:defRPr sz="2400"/>
            </a:lvl3pPr>
            <a:lvl4pPr marL="1365694" indent="0">
              <a:buNone/>
              <a:defRPr sz="2000"/>
            </a:lvl4pPr>
            <a:lvl5pPr marL="1821011" indent="0">
              <a:buNone/>
              <a:defRPr sz="2000"/>
            </a:lvl5pPr>
            <a:lvl6pPr marL="2276169" indent="0">
              <a:buNone/>
              <a:defRPr sz="2000"/>
            </a:lvl6pPr>
            <a:lvl7pPr marL="2731366" indent="0">
              <a:buNone/>
              <a:defRPr sz="2000"/>
            </a:lvl7pPr>
            <a:lvl8pPr marL="3186672" indent="0">
              <a:buNone/>
              <a:defRPr sz="2000"/>
            </a:lvl8pPr>
            <a:lvl9pPr marL="3641868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804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156" indent="0">
              <a:buNone/>
              <a:defRPr sz="1200"/>
            </a:lvl2pPr>
            <a:lvl3pPr marL="910539" indent="0">
              <a:buNone/>
              <a:defRPr sz="1000"/>
            </a:lvl3pPr>
            <a:lvl4pPr marL="1365694" indent="0">
              <a:buNone/>
              <a:defRPr sz="900"/>
            </a:lvl4pPr>
            <a:lvl5pPr marL="1821011" indent="0">
              <a:buNone/>
              <a:defRPr sz="900"/>
            </a:lvl5pPr>
            <a:lvl6pPr marL="2276169" indent="0">
              <a:buNone/>
              <a:defRPr sz="900"/>
            </a:lvl6pPr>
            <a:lvl7pPr marL="2731366" indent="0">
              <a:buNone/>
              <a:defRPr sz="900"/>
            </a:lvl7pPr>
            <a:lvl8pPr marL="3186672" indent="0">
              <a:buNone/>
              <a:defRPr sz="900"/>
            </a:lvl8pPr>
            <a:lvl9pPr marL="3641868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CEE14F42-861C-47A9-B8BE-A65C77F08B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93590"/>
      </p:ext>
    </p:extLst>
  </p:cSld>
  <p:clrMapOvr>
    <a:masterClrMapping/>
  </p:clrMapOvr>
  <p:transition spd="slow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40296"/>
      </p:ext>
    </p:extLst>
  </p:cSld>
  <p:clrMapOvr>
    <a:masterClrMapping/>
  </p:clrMapOvr>
  <p:transition spd="slow">
    <p:fade/>
  </p:transition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73AFA8C7-F6A0-452C-A234-87A98F38B0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5615505"/>
      </p:ext>
    </p:extLst>
  </p:cSld>
  <p:clrMapOvr>
    <a:masterClrMapping/>
  </p:clrMapOvr>
  <p:transition spd="slow">
    <p:fade/>
  </p:transition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C05992A-0415-4FC2-B861-DB286DA75D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1786368"/>
      </p:ext>
    </p:extLst>
  </p:cSld>
  <p:clrMapOvr>
    <a:masterClrMapping/>
  </p:clrMapOvr>
  <p:transition spd="slow">
    <p:fade/>
  </p:transition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KeyImg01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6"/>
            <a:ext cx="9144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4" tIns="45586" rIns="91074" bIns="45586" anchor="ctr"/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 sz="13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pic>
        <p:nvPicPr>
          <p:cNvPr id="7" name="Picture 7" descr="foot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1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ove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2699"/>
            <a:ext cx="38687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43579"/>
            <a:ext cx="4381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3415" y="4787901"/>
            <a:ext cx="2987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4" tIns="45586" rIns="91074" bIns="45586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2828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7400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1972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654425" indent="1588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pitchFamily="34" charset="0"/>
              <a:buNone/>
              <a:defRPr/>
            </a:pPr>
            <a:r>
              <a:rPr kumimoji="0" lang="en-US" altLang="zh-TW" sz="1000" smtClean="0">
                <a:solidFill>
                  <a:srgbClr val="787878"/>
                </a:solidFill>
                <a:latin typeface="Calibri" pitchFamily="34" charset="0"/>
                <a:ea typeface="MS PGothic" pitchFamily="34" charset="-128"/>
              </a:rPr>
              <a:t>Save the earth…Please print out only when necessary </a:t>
            </a:r>
            <a:endParaRPr kumimoji="0" lang="zh-TW" altLang="en-US" sz="1000" smtClean="0">
              <a:solidFill>
                <a:srgbClr val="787878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0"/>
            <a:ext cx="9144000" cy="3780000"/>
          </a:xfrm>
        </p:spPr>
        <p:txBody>
          <a:bodyPr anchor="ctr"/>
          <a:lstStyle>
            <a:lvl1pPr algn="r">
              <a:buNone/>
              <a:defRPr sz="1800">
                <a:solidFill>
                  <a:srgbClr val="7CBD2A"/>
                </a:solidFill>
              </a:defRPr>
            </a:lvl1pPr>
            <a:lvl2pPr algn="r">
              <a:defRPr sz="1600"/>
            </a:lvl2pPr>
            <a:lvl3pPr algn="r">
              <a:buFont typeface="Wingdings" charset="2"/>
              <a:buChar char="§"/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7"/>
            <a:ext cx="7772400" cy="921544"/>
          </a:xfrm>
        </p:spPr>
        <p:txBody>
          <a:bodyPr>
            <a:normAutofit/>
          </a:bodyPr>
          <a:lstStyle>
            <a:lvl1pPr algn="l">
              <a:defRPr sz="2800" u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rgbClr val="555555"/>
                </a:solidFill>
              </a:defRPr>
            </a:lvl1pPr>
            <a:lvl2pPr marL="455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1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99299"/>
      </p:ext>
    </p:extLst>
  </p:cSld>
  <p:clrMapOvr>
    <a:masterClrMapping/>
  </p:clrMapOvr>
  <p:transition spd="slow">
    <p:fade/>
  </p:transition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3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4991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539">
              <a:defRPr/>
            </a:lvl1pPr>
          </a:lstStyle>
          <a:p>
            <a:pPr>
              <a:defRPr/>
            </a:pPr>
            <a:fld id="{5D57A3C9-1B97-44B6-9244-79B26FAB400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0328295"/>
      </p:ext>
    </p:extLst>
  </p:cSld>
  <p:clrMapOvr>
    <a:masterClrMapping/>
  </p:clrMapOvr>
  <p:transition spd="slow">
    <p:fade/>
  </p:transition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48773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96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 defTabSz="910419">
              <a:defRPr kumimoji="1"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0419">
              <a:defRPr kumimoji="1">
                <a:ea typeface="新細明體" pitchFamily="18" charset="-120"/>
              </a:defRPr>
            </a:lvl1pPr>
          </a:lstStyle>
          <a:p>
            <a:pPr>
              <a:defRPr/>
            </a:pPr>
            <a:fld id="{529D37E3-8C19-4961-85EF-1C3D3F477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141874"/>
      </p:ext>
    </p:extLst>
  </p:cSld>
  <p:clrMapOvr>
    <a:masterClrMapping/>
  </p:clrMapOvr>
  <p:transition spd="slow">
    <p:fade/>
  </p:transition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8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46" indent="0" algn="ctr">
              <a:buNone/>
              <a:defRPr/>
            </a:lvl2pPr>
            <a:lvl3pPr marL="911295" indent="0" algn="ctr">
              <a:buNone/>
              <a:defRPr/>
            </a:lvl3pPr>
            <a:lvl4pPr marL="1366908" indent="0" algn="ctr">
              <a:buNone/>
              <a:defRPr/>
            </a:lvl4pPr>
            <a:lvl5pPr marL="1822589" indent="0" algn="ctr">
              <a:buNone/>
              <a:defRPr/>
            </a:lvl5pPr>
            <a:lvl6pPr marL="2278134" indent="0" algn="ctr">
              <a:buNone/>
              <a:defRPr/>
            </a:lvl6pPr>
            <a:lvl7pPr marL="2733699" indent="0" algn="ctr">
              <a:buNone/>
              <a:defRPr/>
            </a:lvl7pPr>
            <a:lvl8pPr marL="3189395" indent="0" algn="ctr">
              <a:buNone/>
              <a:defRPr/>
            </a:lvl8pPr>
            <a:lvl9pPr marL="3645028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25316408"/>
      </p:ext>
    </p:extLst>
  </p:cSld>
  <p:clrMapOvr>
    <a:masterClrMapping/>
  </p:clrMapOvr>
  <p:transition spd="slow">
    <p:fade/>
  </p:transition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32851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46" indent="0">
              <a:buNone/>
              <a:defRPr sz="1800"/>
            </a:lvl2pPr>
            <a:lvl3pPr marL="911295" indent="0">
              <a:buNone/>
              <a:defRPr sz="1600"/>
            </a:lvl3pPr>
            <a:lvl4pPr marL="1366908" indent="0">
              <a:buNone/>
              <a:defRPr sz="1400"/>
            </a:lvl4pPr>
            <a:lvl5pPr marL="1822589" indent="0">
              <a:buNone/>
              <a:defRPr sz="1400"/>
            </a:lvl5pPr>
            <a:lvl6pPr marL="2278134" indent="0">
              <a:buNone/>
              <a:defRPr sz="1400"/>
            </a:lvl6pPr>
            <a:lvl7pPr marL="2733699" indent="0">
              <a:buNone/>
              <a:defRPr sz="1400"/>
            </a:lvl7pPr>
            <a:lvl8pPr marL="3189395" indent="0">
              <a:buNone/>
              <a:defRPr sz="1400"/>
            </a:lvl8pPr>
            <a:lvl9pPr marL="3645028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4430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7419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46" indent="0">
              <a:buNone/>
              <a:defRPr sz="2000" b="1"/>
            </a:lvl2pPr>
            <a:lvl3pPr marL="911295" indent="0">
              <a:buNone/>
              <a:defRPr sz="1800" b="1"/>
            </a:lvl3pPr>
            <a:lvl4pPr marL="1366908" indent="0">
              <a:buNone/>
              <a:defRPr sz="1600" b="1"/>
            </a:lvl4pPr>
            <a:lvl5pPr marL="1822589" indent="0">
              <a:buNone/>
              <a:defRPr sz="1600" b="1"/>
            </a:lvl5pPr>
            <a:lvl6pPr marL="2278134" indent="0">
              <a:buNone/>
              <a:defRPr sz="1600" b="1"/>
            </a:lvl6pPr>
            <a:lvl7pPr marL="2733699" indent="0">
              <a:buNone/>
              <a:defRPr sz="1600" b="1"/>
            </a:lvl7pPr>
            <a:lvl8pPr marL="3189395" indent="0">
              <a:buNone/>
              <a:defRPr sz="1600" b="1"/>
            </a:lvl8pPr>
            <a:lvl9pPr marL="364502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27091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01679"/>
      </p:ext>
    </p:extLst>
  </p:cSld>
  <p:clrMapOvr>
    <a:masterClrMapping/>
  </p:clrMapOvr>
  <p:transition spd="slow">
    <p:fade/>
  </p:transition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19010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02297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2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85333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46" indent="0">
              <a:buNone/>
              <a:defRPr sz="2800"/>
            </a:lvl2pPr>
            <a:lvl3pPr marL="911295" indent="0">
              <a:buNone/>
              <a:defRPr sz="2400"/>
            </a:lvl3pPr>
            <a:lvl4pPr marL="1366908" indent="0">
              <a:buNone/>
              <a:defRPr sz="2000"/>
            </a:lvl4pPr>
            <a:lvl5pPr marL="1822589" indent="0">
              <a:buNone/>
              <a:defRPr sz="2000"/>
            </a:lvl5pPr>
            <a:lvl6pPr marL="2278134" indent="0">
              <a:buNone/>
              <a:defRPr sz="2000"/>
            </a:lvl6pPr>
            <a:lvl7pPr marL="2733699" indent="0">
              <a:buNone/>
              <a:defRPr sz="2000"/>
            </a:lvl7pPr>
            <a:lvl8pPr marL="3189395" indent="0">
              <a:buNone/>
              <a:defRPr sz="2000"/>
            </a:lvl8pPr>
            <a:lvl9pPr marL="3645028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6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46" indent="0">
              <a:buNone/>
              <a:defRPr sz="1200"/>
            </a:lvl2pPr>
            <a:lvl3pPr marL="911295" indent="0">
              <a:buNone/>
              <a:defRPr sz="1000"/>
            </a:lvl3pPr>
            <a:lvl4pPr marL="1366908" indent="0">
              <a:buNone/>
              <a:defRPr sz="900"/>
            </a:lvl4pPr>
            <a:lvl5pPr marL="1822589" indent="0">
              <a:buNone/>
              <a:defRPr sz="900"/>
            </a:lvl5pPr>
            <a:lvl6pPr marL="2278134" indent="0">
              <a:buNone/>
              <a:defRPr sz="900"/>
            </a:lvl6pPr>
            <a:lvl7pPr marL="2733699" indent="0">
              <a:buNone/>
              <a:defRPr sz="900"/>
            </a:lvl7pPr>
            <a:lvl8pPr marL="3189395" indent="0">
              <a:buNone/>
              <a:defRPr sz="900"/>
            </a:lvl8pPr>
            <a:lvl9pPr marL="364502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088265"/>
      </p:ext>
    </p:extLst>
  </p:cSld>
  <p:clrMapOvr>
    <a:masterClrMapping/>
  </p:clrMapOvr>
  <p:transition spd="slow">
    <p:fade/>
  </p:transition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2556027"/>
      </p:ext>
    </p:extLst>
  </p:cSld>
  <p:clrMapOvr>
    <a:masterClrMapping/>
  </p:clrMapOvr>
  <p:transition spd="slow">
    <p:fade/>
  </p:transition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4573987"/>
      </p:ext>
    </p:extLst>
  </p:cSld>
  <p:clrMapOvr>
    <a:masterClrMapping/>
  </p:clrMapOvr>
  <p:transition spd="slow">
    <p:fade/>
  </p:transition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2141703"/>
      </p:ext>
    </p:extLst>
  </p:cSld>
  <p:clrMapOvr>
    <a:masterClrMapping/>
  </p:clrMapOvr>
  <p:transition spd="slow">
    <p:fade/>
  </p:transition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56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35030"/>
      </p:ext>
    </p:extLst>
  </p:cSld>
  <p:clrMapOvr>
    <a:masterClrMapping/>
  </p:clrMapOvr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27599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11321"/>
      </p:ext>
    </p:extLst>
  </p:cSld>
  <p:clrMapOvr>
    <a:masterClrMapping/>
  </p:clrMapOvr>
  <p:transition spd="slow">
    <p:fade/>
  </p:transition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612531"/>
      </p:ext>
    </p:extLst>
  </p:cSld>
  <p:clrMapOvr>
    <a:masterClrMapping/>
  </p:clrMapOvr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87206"/>
      </p:ext>
    </p:extLst>
  </p:cSld>
  <p:clrMapOvr>
    <a:masterClrMapping/>
  </p:clrMapOvr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065766"/>
      </p:ext>
    </p:extLst>
  </p:cSld>
  <p:clrMapOvr>
    <a:masterClrMapping/>
  </p:clrMapOvr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2340"/>
      </p:ext>
    </p:extLst>
  </p:cSld>
  <p:clrMapOvr>
    <a:masterClrMapping/>
  </p:clrMapOvr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548489"/>
      </p:ext>
    </p:extLst>
  </p:cSld>
  <p:clrMapOvr>
    <a:masterClrMapping/>
  </p:clrMapOvr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180677"/>
      </p:ext>
    </p:extLst>
  </p:cSld>
  <p:clrMapOvr>
    <a:masterClrMapping/>
  </p:clrMapOvr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47232"/>
      </p:ext>
    </p:extLst>
  </p:cSld>
  <p:clrMapOvr>
    <a:masterClrMapping/>
  </p:clrMapOvr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718112"/>
      </p:ext>
    </p:extLst>
  </p:cSld>
  <p:clrMapOvr>
    <a:masterClrMapping/>
  </p:clrMapOvr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D265AD0-2E0E-46B1-9377-A453BAE3C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639448"/>
      </p:ext>
    </p:extLst>
  </p:cSld>
  <p:clrMapOvr>
    <a:masterClrMapping/>
  </p:clrMapOvr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66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666" indent="0" algn="ctr">
              <a:buNone/>
              <a:defRPr/>
            </a:lvl2pPr>
            <a:lvl3pPr marL="911520" indent="0" algn="ctr">
              <a:buNone/>
              <a:defRPr/>
            </a:lvl3pPr>
            <a:lvl4pPr marL="1367248" indent="0" algn="ctr">
              <a:buNone/>
              <a:defRPr/>
            </a:lvl4pPr>
            <a:lvl5pPr marL="1823039" indent="0" algn="ctr">
              <a:buNone/>
              <a:defRPr/>
            </a:lvl5pPr>
            <a:lvl6pPr marL="2278704" indent="0" algn="ctr">
              <a:buNone/>
              <a:defRPr/>
            </a:lvl6pPr>
            <a:lvl7pPr marL="2734379" indent="0" algn="ctr">
              <a:buNone/>
              <a:defRPr/>
            </a:lvl7pPr>
            <a:lvl8pPr marL="3189558" indent="0" algn="ctr">
              <a:buNone/>
              <a:defRPr/>
            </a:lvl8pPr>
            <a:lvl9pPr marL="3645306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EE8BF-6CD1-4ED2-8853-B4E19965DF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2955892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437647"/>
      </p:ext>
    </p:extLst>
  </p:cSld>
  <p:clrMapOvr>
    <a:masterClrMapping/>
  </p:clrMapOvr>
  <p:transition spd="slow">
    <p:fade/>
  </p:transition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AE4E3-F911-400A-9433-B6F562FCDB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84847"/>
      </p:ext>
    </p:extLst>
  </p:cSld>
  <p:clrMapOvr>
    <a:masterClrMapping/>
  </p:clrMapOvr>
  <p:transition>
    <p:fade/>
  </p:transition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666" indent="0">
              <a:buNone/>
              <a:defRPr sz="1800"/>
            </a:lvl2pPr>
            <a:lvl3pPr marL="911520" indent="0">
              <a:buNone/>
              <a:defRPr sz="1600"/>
            </a:lvl3pPr>
            <a:lvl4pPr marL="1367248" indent="0">
              <a:buNone/>
              <a:defRPr sz="1400"/>
            </a:lvl4pPr>
            <a:lvl5pPr marL="1823039" indent="0">
              <a:buNone/>
              <a:defRPr sz="1400"/>
            </a:lvl5pPr>
            <a:lvl6pPr marL="2278704" indent="0">
              <a:buNone/>
              <a:defRPr sz="1400"/>
            </a:lvl6pPr>
            <a:lvl7pPr marL="2734379" indent="0">
              <a:buNone/>
              <a:defRPr sz="1400"/>
            </a:lvl7pPr>
            <a:lvl8pPr marL="3189558" indent="0">
              <a:buNone/>
              <a:defRPr sz="1400"/>
            </a:lvl8pPr>
            <a:lvl9pPr marL="3645306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EC30-AFDB-48D2-9AD0-62BFFB1D76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8586883"/>
      </p:ext>
    </p:extLst>
  </p:cSld>
  <p:clrMapOvr>
    <a:masterClrMapping/>
  </p:clrMapOvr>
  <p:transition>
    <p:fade/>
  </p:transition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66A63-96F2-4EB8-BA51-4DEE035197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0837754"/>
      </p:ext>
    </p:extLst>
  </p:cSld>
  <p:clrMapOvr>
    <a:masterClrMapping/>
  </p:clrMapOvr>
  <p:transition>
    <p:fade/>
  </p:transition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89558" indent="0">
              <a:buNone/>
              <a:defRPr sz="1600" b="1"/>
            </a:lvl8pPr>
            <a:lvl9pPr marL="3645306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666" indent="0">
              <a:buNone/>
              <a:defRPr sz="2000" b="1"/>
            </a:lvl2pPr>
            <a:lvl3pPr marL="911520" indent="0">
              <a:buNone/>
              <a:defRPr sz="1800" b="1"/>
            </a:lvl3pPr>
            <a:lvl4pPr marL="1367248" indent="0">
              <a:buNone/>
              <a:defRPr sz="1600" b="1"/>
            </a:lvl4pPr>
            <a:lvl5pPr marL="1823039" indent="0">
              <a:buNone/>
              <a:defRPr sz="1600" b="1"/>
            </a:lvl5pPr>
            <a:lvl6pPr marL="2278704" indent="0">
              <a:buNone/>
              <a:defRPr sz="1600" b="1"/>
            </a:lvl6pPr>
            <a:lvl7pPr marL="2734379" indent="0">
              <a:buNone/>
              <a:defRPr sz="1600" b="1"/>
            </a:lvl7pPr>
            <a:lvl8pPr marL="3189558" indent="0">
              <a:buNone/>
              <a:defRPr sz="1600" b="1"/>
            </a:lvl8pPr>
            <a:lvl9pPr marL="3645306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5BD4C-89CC-4CF2-8BC0-026F56D640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7364952"/>
      </p:ext>
    </p:extLst>
  </p:cSld>
  <p:clrMapOvr>
    <a:masterClrMapping/>
  </p:clrMapOvr>
  <p:transition>
    <p:fade/>
  </p:transition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9F653-B4B1-4428-AF13-24E13B52F0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6816315"/>
      </p:ext>
    </p:extLst>
  </p:cSld>
  <p:clrMapOvr>
    <a:masterClrMapping/>
  </p:clrMapOvr>
  <p:transition>
    <p:fade/>
  </p:transition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1CE60-DE47-4121-A8C7-88F6A243D2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8674715"/>
      </p:ext>
    </p:extLst>
  </p:cSld>
  <p:clrMapOvr>
    <a:masterClrMapping/>
  </p:clrMapOvr>
  <p:transition>
    <p:fade/>
  </p:transition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89558" indent="0">
              <a:buNone/>
              <a:defRPr sz="900"/>
            </a:lvl8pPr>
            <a:lvl9pPr marL="3645306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DDE68-88EF-4CF3-ABBE-FBE94DDD78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7584294"/>
      </p:ext>
    </p:extLst>
  </p:cSld>
  <p:clrMapOvr>
    <a:masterClrMapping/>
  </p:clrMapOvr>
  <p:transition>
    <p:fade/>
  </p:transition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666" indent="0">
              <a:buNone/>
              <a:defRPr sz="2800"/>
            </a:lvl2pPr>
            <a:lvl3pPr marL="911520" indent="0">
              <a:buNone/>
              <a:defRPr sz="2400"/>
            </a:lvl3pPr>
            <a:lvl4pPr marL="1367248" indent="0">
              <a:buNone/>
              <a:defRPr sz="2000"/>
            </a:lvl4pPr>
            <a:lvl5pPr marL="1823039" indent="0">
              <a:buNone/>
              <a:defRPr sz="2000"/>
            </a:lvl5pPr>
            <a:lvl6pPr marL="2278704" indent="0">
              <a:buNone/>
              <a:defRPr sz="2000"/>
            </a:lvl6pPr>
            <a:lvl7pPr marL="2734379" indent="0">
              <a:buNone/>
              <a:defRPr sz="2000"/>
            </a:lvl7pPr>
            <a:lvl8pPr marL="3189558" indent="0">
              <a:buNone/>
              <a:defRPr sz="2000"/>
            </a:lvl8pPr>
            <a:lvl9pPr marL="364530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5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666" indent="0">
              <a:buNone/>
              <a:defRPr sz="1200"/>
            </a:lvl2pPr>
            <a:lvl3pPr marL="911520" indent="0">
              <a:buNone/>
              <a:defRPr sz="1000"/>
            </a:lvl3pPr>
            <a:lvl4pPr marL="1367248" indent="0">
              <a:buNone/>
              <a:defRPr sz="900"/>
            </a:lvl4pPr>
            <a:lvl5pPr marL="1823039" indent="0">
              <a:buNone/>
              <a:defRPr sz="900"/>
            </a:lvl5pPr>
            <a:lvl6pPr marL="2278704" indent="0">
              <a:buNone/>
              <a:defRPr sz="900"/>
            </a:lvl6pPr>
            <a:lvl7pPr marL="2734379" indent="0">
              <a:buNone/>
              <a:defRPr sz="900"/>
            </a:lvl7pPr>
            <a:lvl8pPr marL="3189558" indent="0">
              <a:buNone/>
              <a:defRPr sz="900"/>
            </a:lvl8pPr>
            <a:lvl9pPr marL="3645306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D9A6B-4769-49AE-857C-988A85F13E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1685327"/>
      </p:ext>
    </p:extLst>
  </p:cSld>
  <p:clrMapOvr>
    <a:masterClrMapping/>
  </p:clrMapOvr>
  <p:transition>
    <p:fade/>
  </p:transition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87CA2-1EC3-4663-A967-809ACD37BB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9070137"/>
      </p:ext>
    </p:extLst>
  </p:cSld>
  <p:clrMapOvr>
    <a:masterClrMapping/>
  </p:clrMapOvr>
  <p:transition>
    <p:fade/>
  </p:transition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E978-44F1-408A-A22E-3160728F0B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6606453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78614"/>
      </p:ext>
    </p:extLst>
  </p:cSld>
  <p:clrMapOvr>
    <a:masterClrMapping/>
  </p:clrMapOvr>
  <p:transition spd="slow">
    <p:fade/>
  </p:transition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6226E0CD-7849-4541-A328-C221229B49F6}"/>
              </a:ext>
            </a:extLst>
          </p:cNvPr>
          <p:cNvGrpSpPr/>
          <p:nvPr userDrawn="1"/>
        </p:nvGrpSpPr>
        <p:grpSpPr>
          <a:xfrm>
            <a:off x="318829" y="244476"/>
            <a:ext cx="381677" cy="297673"/>
            <a:chOff x="6468477" y="1576639"/>
            <a:chExt cx="555374" cy="433141"/>
          </a:xfrm>
        </p:grpSpPr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8CB4E953-43C3-4398-BF23-EE5899B378F2}"/>
                </a:ext>
              </a:extLst>
            </p:cNvPr>
            <p:cNvSpPr/>
            <p:nvPr/>
          </p:nvSpPr>
          <p:spPr>
            <a:xfrm rot="2700000">
              <a:off x="6468477" y="1576639"/>
              <a:ext cx="433141" cy="4331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362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4EFED08E-97F1-472D-B503-8E56C1F2F8A3}"/>
                </a:ext>
              </a:extLst>
            </p:cNvPr>
            <p:cNvSpPr/>
            <p:nvPr/>
          </p:nvSpPr>
          <p:spPr>
            <a:xfrm rot="2700000">
              <a:off x="6590710" y="1576639"/>
              <a:ext cx="433141" cy="433141"/>
            </a:xfrm>
            <a:prstGeom prst="rect">
              <a:avLst/>
            </a:prstGeom>
            <a:gradFill>
              <a:gsLst>
                <a:gs pos="0">
                  <a:srgbClr val="0F7EB3"/>
                </a:gs>
                <a:gs pos="100000">
                  <a:srgbClr val="0B5F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362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42021" y="179483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3039083"/>
      </p:ext>
    </p:extLst>
  </p:cSld>
  <p:clrMapOvr>
    <a:masterClrMapping/>
  </p:clrMapOvr>
  <p:transition advTm="0">
    <p:random/>
  </p:transition>
  <p:timing>
    <p:tnLst>
      <p:par>
        <p:cTn id="1" dur="indefinite" restart="never" nodeType="tmRoot"/>
      </p:par>
    </p:tnLst>
  </p:timing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681411"/>
      </p:ext>
    </p:extLst>
  </p:cSld>
  <p:clrMapOvr>
    <a:masterClrMapping/>
  </p:clrMapOvr>
  <p:transition spd="slow">
    <p:fade/>
  </p:transition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04726"/>
            <a:ext cx="8220075" cy="8490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135422"/>
      </p:ext>
    </p:extLst>
  </p:cSld>
  <p:clrMapOvr>
    <a:masterClrMapping/>
  </p:clrMapOvr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17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3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774" indent="0" algn="ctr">
              <a:buNone/>
              <a:defRPr/>
            </a:lvl2pPr>
            <a:lvl3pPr marL="911723" indent="0" algn="ctr">
              <a:buNone/>
              <a:defRPr/>
            </a:lvl3pPr>
            <a:lvl4pPr marL="1367554" indent="0" algn="ctr">
              <a:buNone/>
              <a:defRPr/>
            </a:lvl4pPr>
            <a:lvl5pPr marL="1823444" indent="0" algn="ctr">
              <a:buNone/>
              <a:defRPr/>
            </a:lvl5pPr>
            <a:lvl6pPr marL="2279217" indent="0" algn="ctr">
              <a:buNone/>
              <a:defRPr/>
            </a:lvl6pPr>
            <a:lvl7pPr marL="2734991" indent="0" algn="ctr">
              <a:buNone/>
              <a:defRPr/>
            </a:lvl7pPr>
            <a:lvl8pPr marL="3190905" indent="0" algn="ctr">
              <a:buNone/>
              <a:defRPr/>
            </a:lvl8pPr>
            <a:lvl9pPr marL="3646757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7AC2B-2FCF-4B2E-AA1D-F0EC1F6BBB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5434932"/>
      </p:ext>
    </p:extLst>
  </p:cSld>
  <p:clrMapOvr>
    <a:masterClrMapping/>
  </p:clrMapOvr>
  <p:transition>
    <p:fade/>
  </p:transition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7F0D1-6B5E-4DCA-98B6-DA3063E23E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0725093"/>
      </p:ext>
    </p:extLst>
  </p:cSld>
  <p:clrMapOvr>
    <a:masterClrMapping/>
  </p:clrMapOvr>
  <p:transition>
    <p:fade/>
  </p:transition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774" indent="0">
              <a:buNone/>
              <a:defRPr sz="1800"/>
            </a:lvl2pPr>
            <a:lvl3pPr marL="911723" indent="0">
              <a:buNone/>
              <a:defRPr sz="1600"/>
            </a:lvl3pPr>
            <a:lvl4pPr marL="1367554" indent="0">
              <a:buNone/>
              <a:defRPr sz="1400"/>
            </a:lvl4pPr>
            <a:lvl5pPr marL="1823444" indent="0">
              <a:buNone/>
              <a:defRPr sz="1400"/>
            </a:lvl5pPr>
            <a:lvl6pPr marL="2279217" indent="0">
              <a:buNone/>
              <a:defRPr sz="1400"/>
            </a:lvl6pPr>
            <a:lvl7pPr marL="2734991" indent="0">
              <a:buNone/>
              <a:defRPr sz="1400"/>
            </a:lvl7pPr>
            <a:lvl8pPr marL="3190905" indent="0">
              <a:buNone/>
              <a:defRPr sz="1400"/>
            </a:lvl8pPr>
            <a:lvl9pPr marL="3646757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08C7E-8628-47FB-BF0B-17FCBE690B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2717208"/>
      </p:ext>
    </p:extLst>
  </p:cSld>
  <p:clrMapOvr>
    <a:masterClrMapping/>
  </p:clrMapOvr>
  <p:transition>
    <p:fade/>
  </p:transition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6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6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8F747-E365-46C9-AAE1-2CD020E37BE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7386099"/>
      </p:ext>
    </p:extLst>
  </p:cSld>
  <p:clrMapOvr>
    <a:masterClrMapping/>
  </p:clrMapOvr>
  <p:transition>
    <p:fade/>
  </p:transition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774" indent="0">
              <a:buNone/>
              <a:defRPr sz="2000" b="1"/>
            </a:lvl2pPr>
            <a:lvl3pPr marL="911723" indent="0">
              <a:buNone/>
              <a:defRPr sz="1800" b="1"/>
            </a:lvl3pPr>
            <a:lvl4pPr marL="1367554" indent="0">
              <a:buNone/>
              <a:defRPr sz="1600" b="1"/>
            </a:lvl4pPr>
            <a:lvl5pPr marL="1823444" indent="0">
              <a:buNone/>
              <a:defRPr sz="1600" b="1"/>
            </a:lvl5pPr>
            <a:lvl6pPr marL="2279217" indent="0">
              <a:buNone/>
              <a:defRPr sz="1600" b="1"/>
            </a:lvl6pPr>
            <a:lvl7pPr marL="2734991" indent="0">
              <a:buNone/>
              <a:defRPr sz="1600" b="1"/>
            </a:lvl7pPr>
            <a:lvl8pPr marL="3190905" indent="0">
              <a:buNone/>
              <a:defRPr sz="1600" b="1"/>
            </a:lvl8pPr>
            <a:lvl9pPr marL="3646757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774" indent="0">
              <a:buNone/>
              <a:defRPr sz="2000" b="1"/>
            </a:lvl2pPr>
            <a:lvl3pPr marL="911723" indent="0">
              <a:buNone/>
              <a:defRPr sz="1800" b="1"/>
            </a:lvl3pPr>
            <a:lvl4pPr marL="1367554" indent="0">
              <a:buNone/>
              <a:defRPr sz="1600" b="1"/>
            </a:lvl4pPr>
            <a:lvl5pPr marL="1823444" indent="0">
              <a:buNone/>
              <a:defRPr sz="1600" b="1"/>
            </a:lvl5pPr>
            <a:lvl6pPr marL="2279217" indent="0">
              <a:buNone/>
              <a:defRPr sz="1600" b="1"/>
            </a:lvl6pPr>
            <a:lvl7pPr marL="2734991" indent="0">
              <a:buNone/>
              <a:defRPr sz="1600" b="1"/>
            </a:lvl7pPr>
            <a:lvl8pPr marL="3190905" indent="0">
              <a:buNone/>
              <a:defRPr sz="1600" b="1"/>
            </a:lvl8pPr>
            <a:lvl9pPr marL="3646757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92844-453C-49E4-878E-F2D61FD516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788519"/>
      </p:ext>
    </p:extLst>
  </p:cSld>
  <p:clrMapOvr>
    <a:masterClrMapping/>
  </p:clrMapOvr>
  <p:transition>
    <p:fade/>
  </p:transition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FE0A9-1718-4319-B0A8-96FC6E1217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9813296"/>
      </p:ext>
    </p:extLst>
  </p:cSld>
  <p:clrMapOvr>
    <a:masterClrMapping/>
  </p:clrMapOvr>
  <p:transition>
    <p:fade/>
  </p:transition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807DA-C6F2-46DC-AB08-282C59581E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014012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73462"/>
      </p:ext>
    </p:extLst>
  </p:cSld>
  <p:clrMapOvr>
    <a:masterClrMapping/>
  </p:clrMapOvr>
  <p:transition spd="slow">
    <p:fade/>
  </p:transition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3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774" indent="0">
              <a:buNone/>
              <a:defRPr sz="1200"/>
            </a:lvl2pPr>
            <a:lvl3pPr marL="911723" indent="0">
              <a:buNone/>
              <a:defRPr sz="1000"/>
            </a:lvl3pPr>
            <a:lvl4pPr marL="1367554" indent="0">
              <a:buNone/>
              <a:defRPr sz="900"/>
            </a:lvl4pPr>
            <a:lvl5pPr marL="1823444" indent="0">
              <a:buNone/>
              <a:defRPr sz="900"/>
            </a:lvl5pPr>
            <a:lvl6pPr marL="2279217" indent="0">
              <a:buNone/>
              <a:defRPr sz="900"/>
            </a:lvl6pPr>
            <a:lvl7pPr marL="2734991" indent="0">
              <a:buNone/>
              <a:defRPr sz="900"/>
            </a:lvl7pPr>
            <a:lvl8pPr marL="3190905" indent="0">
              <a:buNone/>
              <a:defRPr sz="900"/>
            </a:lvl8pPr>
            <a:lvl9pPr marL="3646757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954D8-3E84-4A44-A3F4-13F3989BF2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203132"/>
      </p:ext>
    </p:extLst>
  </p:cSld>
  <p:clrMapOvr>
    <a:masterClrMapping/>
  </p:clrMapOvr>
  <p:transition>
    <p:fade/>
  </p:transition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774" indent="0">
              <a:buNone/>
              <a:defRPr sz="2800"/>
            </a:lvl2pPr>
            <a:lvl3pPr marL="911723" indent="0">
              <a:buNone/>
              <a:defRPr sz="2400"/>
            </a:lvl3pPr>
            <a:lvl4pPr marL="1367554" indent="0">
              <a:buNone/>
              <a:defRPr sz="2000"/>
            </a:lvl4pPr>
            <a:lvl5pPr marL="1823444" indent="0">
              <a:buNone/>
              <a:defRPr sz="2000"/>
            </a:lvl5pPr>
            <a:lvl6pPr marL="2279217" indent="0">
              <a:buNone/>
              <a:defRPr sz="2000"/>
            </a:lvl6pPr>
            <a:lvl7pPr marL="2734991" indent="0">
              <a:buNone/>
              <a:defRPr sz="2000"/>
            </a:lvl7pPr>
            <a:lvl8pPr marL="3190905" indent="0">
              <a:buNone/>
              <a:defRPr sz="2000"/>
            </a:lvl8pPr>
            <a:lvl9pPr marL="364675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774" indent="0">
              <a:buNone/>
              <a:defRPr sz="1200"/>
            </a:lvl2pPr>
            <a:lvl3pPr marL="911723" indent="0">
              <a:buNone/>
              <a:defRPr sz="1000"/>
            </a:lvl3pPr>
            <a:lvl4pPr marL="1367554" indent="0">
              <a:buNone/>
              <a:defRPr sz="900"/>
            </a:lvl4pPr>
            <a:lvl5pPr marL="1823444" indent="0">
              <a:buNone/>
              <a:defRPr sz="900"/>
            </a:lvl5pPr>
            <a:lvl6pPr marL="2279217" indent="0">
              <a:buNone/>
              <a:defRPr sz="900"/>
            </a:lvl6pPr>
            <a:lvl7pPr marL="2734991" indent="0">
              <a:buNone/>
              <a:defRPr sz="900"/>
            </a:lvl7pPr>
            <a:lvl8pPr marL="3190905" indent="0">
              <a:buNone/>
              <a:defRPr sz="900"/>
            </a:lvl8pPr>
            <a:lvl9pPr marL="3646757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F36D2-DEA6-4358-8413-4374BB5B71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4395022"/>
      </p:ext>
    </p:extLst>
  </p:cSld>
  <p:clrMapOvr>
    <a:masterClrMapping/>
  </p:clrMapOvr>
  <p:transition>
    <p:fade/>
  </p:transition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CBC30-CC6D-480B-9E6A-A0EECDD5822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0087793"/>
      </p:ext>
    </p:extLst>
  </p:cSld>
  <p:clrMapOvr>
    <a:masterClrMapping/>
  </p:clrMapOvr>
  <p:transition>
    <p:fade/>
  </p:transition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81"/>
            <a:ext cx="2152650" cy="44719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81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/>
              <a:t>Presentation Title | Property | Ver.</a:t>
            </a: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B4E9C-0AB3-4CFA-8CAD-3538209808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2970682"/>
      </p:ext>
    </p:extLst>
  </p:cSld>
  <p:clrMapOvr>
    <a:masterClrMapping/>
  </p:clrMapOvr>
  <p:transition>
    <p:fade/>
  </p:transition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altLang="en-US" sz="1800" b="0" strike="noStrike" spc="-1">
              <a:solidFill>
                <a:srgbClr val="555555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1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278004"/>
      </p:ext>
    </p:extLst>
  </p:cSld>
  <p:clrMapOvr>
    <a:masterClrMapping/>
  </p:clrMapOvr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8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822" indent="0" algn="ctr">
              <a:buNone/>
              <a:defRPr/>
            </a:lvl2pPr>
            <a:lvl3pPr marL="911177" indent="0" algn="ctr">
              <a:buNone/>
              <a:defRPr/>
            </a:lvl3pPr>
            <a:lvl4pPr marL="1367055" indent="0" algn="ctr">
              <a:buNone/>
              <a:defRPr/>
            </a:lvl4pPr>
            <a:lvl5pPr marL="1822355" indent="0" algn="ctr">
              <a:buNone/>
              <a:defRPr/>
            </a:lvl5pPr>
            <a:lvl6pPr marL="2278175" indent="0" algn="ctr">
              <a:buNone/>
              <a:defRPr/>
            </a:lvl6pPr>
            <a:lvl7pPr marL="2734009" indent="0" algn="ctr">
              <a:buNone/>
              <a:defRPr/>
            </a:lvl7pPr>
            <a:lvl8pPr marL="3189330" indent="0" algn="ctr">
              <a:buNone/>
              <a:defRPr/>
            </a:lvl8pPr>
            <a:lvl9pPr marL="3645227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6970819"/>
      </p:ext>
    </p:extLst>
  </p:cSld>
  <p:clrMapOvr>
    <a:masterClrMapping/>
  </p:clrMapOvr>
  <p:transition spd="slow">
    <p:fade/>
  </p:transition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7AC4674-3403-49EE-97FC-043F8DE48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1739171"/>
      </p:ext>
    </p:extLst>
  </p:cSld>
  <p:clrMapOvr>
    <a:masterClrMapping/>
  </p:clrMapOvr>
  <p:transition spd="slow">
    <p:fade/>
  </p:transition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822" indent="0">
              <a:buNone/>
              <a:defRPr sz="1800"/>
            </a:lvl2pPr>
            <a:lvl3pPr marL="911177" indent="0">
              <a:buNone/>
              <a:defRPr sz="1600"/>
            </a:lvl3pPr>
            <a:lvl4pPr marL="1367055" indent="0">
              <a:buNone/>
              <a:defRPr sz="1400"/>
            </a:lvl4pPr>
            <a:lvl5pPr marL="1822355" indent="0">
              <a:buNone/>
              <a:defRPr sz="1400"/>
            </a:lvl5pPr>
            <a:lvl6pPr marL="2278175" indent="0">
              <a:buNone/>
              <a:defRPr sz="1400"/>
            </a:lvl6pPr>
            <a:lvl7pPr marL="2734009" indent="0">
              <a:buNone/>
              <a:defRPr sz="1400"/>
            </a:lvl7pPr>
            <a:lvl8pPr marL="3189330" indent="0">
              <a:buNone/>
              <a:defRPr sz="1400"/>
            </a:lvl8pPr>
            <a:lvl9pPr marL="3645227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4718153"/>
      </p:ext>
    </p:extLst>
  </p:cSld>
  <p:clrMapOvr>
    <a:masterClrMapping/>
  </p:clrMapOvr>
  <p:transition spd="slow">
    <p:fade/>
  </p:transition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639716"/>
      </p:ext>
    </p:extLst>
  </p:cSld>
  <p:clrMapOvr>
    <a:masterClrMapping/>
  </p:clrMapOvr>
  <p:transition spd="slow">
    <p:fade/>
  </p:transition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177" indent="0">
              <a:buNone/>
              <a:defRPr sz="1800" b="1"/>
            </a:lvl3pPr>
            <a:lvl4pPr marL="1367055" indent="0">
              <a:buNone/>
              <a:defRPr sz="1600" b="1"/>
            </a:lvl4pPr>
            <a:lvl5pPr marL="1822355" indent="0">
              <a:buNone/>
              <a:defRPr sz="1600" b="1"/>
            </a:lvl5pPr>
            <a:lvl6pPr marL="2278175" indent="0">
              <a:buNone/>
              <a:defRPr sz="1600" b="1"/>
            </a:lvl6pPr>
            <a:lvl7pPr marL="2734009" indent="0">
              <a:buNone/>
              <a:defRPr sz="1600" b="1"/>
            </a:lvl7pPr>
            <a:lvl8pPr marL="3189330" indent="0">
              <a:buNone/>
              <a:defRPr sz="1600" b="1"/>
            </a:lvl8pPr>
            <a:lvl9pPr marL="36452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177" indent="0">
              <a:buNone/>
              <a:defRPr sz="1800" b="1"/>
            </a:lvl3pPr>
            <a:lvl4pPr marL="1367055" indent="0">
              <a:buNone/>
              <a:defRPr sz="1600" b="1"/>
            </a:lvl4pPr>
            <a:lvl5pPr marL="1822355" indent="0">
              <a:buNone/>
              <a:defRPr sz="1600" b="1"/>
            </a:lvl5pPr>
            <a:lvl6pPr marL="2278175" indent="0">
              <a:buNone/>
              <a:defRPr sz="1600" b="1"/>
            </a:lvl6pPr>
            <a:lvl7pPr marL="2734009" indent="0">
              <a:buNone/>
              <a:defRPr sz="1600" b="1"/>
            </a:lvl7pPr>
            <a:lvl8pPr marL="3189330" indent="0">
              <a:buNone/>
              <a:defRPr sz="1600" b="1"/>
            </a:lvl8pPr>
            <a:lvl9pPr marL="36452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414636"/>
      </p:ext>
    </p:extLst>
  </p:cSld>
  <p:clrMapOvr>
    <a:masterClrMapping/>
  </p:clrMapOvr>
  <p:transition spd="slow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7841"/>
      </p:ext>
    </p:extLst>
  </p:cSld>
  <p:clrMapOvr>
    <a:masterClrMapping/>
  </p:clrMapOvr>
  <p:transition spd="slow">
    <p:fade/>
  </p:transition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8082772"/>
      </p:ext>
    </p:extLst>
  </p:cSld>
  <p:clrMapOvr>
    <a:masterClrMapping/>
  </p:clrMapOvr>
  <p:transition spd="slow">
    <p:fade/>
  </p:transition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4609832"/>
      </p:ext>
    </p:extLst>
  </p:cSld>
  <p:clrMapOvr>
    <a:masterClrMapping/>
  </p:clrMapOvr>
  <p:transition spd="slow">
    <p:fade/>
  </p:transition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2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177" indent="0">
              <a:buNone/>
              <a:defRPr sz="1000"/>
            </a:lvl3pPr>
            <a:lvl4pPr marL="1367055" indent="0">
              <a:buNone/>
              <a:defRPr sz="900"/>
            </a:lvl4pPr>
            <a:lvl5pPr marL="1822355" indent="0">
              <a:buNone/>
              <a:defRPr sz="900"/>
            </a:lvl5pPr>
            <a:lvl6pPr marL="2278175" indent="0">
              <a:buNone/>
              <a:defRPr sz="900"/>
            </a:lvl6pPr>
            <a:lvl7pPr marL="2734009" indent="0">
              <a:buNone/>
              <a:defRPr sz="900"/>
            </a:lvl7pPr>
            <a:lvl8pPr marL="3189330" indent="0">
              <a:buNone/>
              <a:defRPr sz="900"/>
            </a:lvl8pPr>
            <a:lvl9pPr marL="3645227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8886808"/>
      </p:ext>
    </p:extLst>
  </p:cSld>
  <p:clrMapOvr>
    <a:masterClrMapping/>
  </p:clrMapOvr>
  <p:transition spd="slow">
    <p:fade/>
  </p:transition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822" indent="0">
              <a:buNone/>
              <a:defRPr sz="2800"/>
            </a:lvl2pPr>
            <a:lvl3pPr marL="911177" indent="0">
              <a:buNone/>
              <a:defRPr sz="2400"/>
            </a:lvl3pPr>
            <a:lvl4pPr marL="1367055" indent="0">
              <a:buNone/>
              <a:defRPr sz="2000"/>
            </a:lvl4pPr>
            <a:lvl5pPr marL="1822355" indent="0">
              <a:buNone/>
              <a:defRPr sz="2000"/>
            </a:lvl5pPr>
            <a:lvl6pPr marL="2278175" indent="0">
              <a:buNone/>
              <a:defRPr sz="2000"/>
            </a:lvl6pPr>
            <a:lvl7pPr marL="2734009" indent="0">
              <a:buNone/>
              <a:defRPr sz="2000"/>
            </a:lvl7pPr>
            <a:lvl8pPr marL="3189330" indent="0">
              <a:buNone/>
              <a:defRPr sz="2000"/>
            </a:lvl8pPr>
            <a:lvl9pPr marL="3645227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6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177" indent="0">
              <a:buNone/>
              <a:defRPr sz="1000"/>
            </a:lvl3pPr>
            <a:lvl4pPr marL="1367055" indent="0">
              <a:buNone/>
              <a:defRPr sz="900"/>
            </a:lvl4pPr>
            <a:lvl5pPr marL="1822355" indent="0">
              <a:buNone/>
              <a:defRPr sz="900"/>
            </a:lvl5pPr>
            <a:lvl6pPr marL="2278175" indent="0">
              <a:buNone/>
              <a:defRPr sz="900"/>
            </a:lvl6pPr>
            <a:lvl7pPr marL="2734009" indent="0">
              <a:buNone/>
              <a:defRPr sz="900"/>
            </a:lvl7pPr>
            <a:lvl8pPr marL="3189330" indent="0">
              <a:buNone/>
              <a:defRPr sz="900"/>
            </a:lvl8pPr>
            <a:lvl9pPr marL="3645227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7723717"/>
      </p:ext>
    </p:extLst>
  </p:cSld>
  <p:clrMapOvr>
    <a:masterClrMapping/>
  </p:clrMapOvr>
  <p:transition spd="slow">
    <p:fade/>
  </p:transition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554209"/>
      </p:ext>
    </p:extLst>
  </p:cSld>
  <p:clrMapOvr>
    <a:masterClrMapping/>
  </p:clrMapOvr>
  <p:transition spd="slow">
    <p:fade/>
  </p:transition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1337959"/>
      </p:ext>
    </p:extLst>
  </p:cSld>
  <p:clrMapOvr>
    <a:masterClrMapping/>
  </p:clrMapOvr>
  <p:transition spd="slow">
    <p:fade/>
  </p:transition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pic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506720"/>
      </p:ext>
    </p:extLst>
  </p:cSld>
  <p:clrMapOvr>
    <a:masterClrMapping/>
  </p:clrMapOvr>
  <p:transition spd="slow">
    <p:fade/>
  </p:transition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33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822" indent="0" algn="ctr">
              <a:buNone/>
              <a:defRPr/>
            </a:lvl2pPr>
            <a:lvl3pPr marL="911813" indent="0" algn="ctr">
              <a:buNone/>
              <a:defRPr/>
            </a:lvl3pPr>
            <a:lvl4pPr marL="1367690" indent="0" algn="ctr">
              <a:buNone/>
              <a:defRPr/>
            </a:lvl4pPr>
            <a:lvl5pPr marL="1823624" indent="0" algn="ctr">
              <a:buNone/>
              <a:defRPr/>
            </a:lvl5pPr>
            <a:lvl6pPr marL="2279445" indent="0" algn="ctr">
              <a:buNone/>
              <a:defRPr/>
            </a:lvl6pPr>
            <a:lvl7pPr marL="2735267" indent="0" algn="ctr">
              <a:buNone/>
              <a:defRPr/>
            </a:lvl7pPr>
            <a:lvl8pPr marL="3191223" indent="0" algn="ctr">
              <a:buNone/>
              <a:defRPr/>
            </a:lvl8pPr>
            <a:lvl9pPr marL="3647121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E555349-2664-4714-BD9A-F7453AFA5D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542981"/>
      </p:ext>
    </p:extLst>
  </p:cSld>
  <p:clrMapOvr>
    <a:masterClrMapping/>
  </p:clrMapOvr>
  <p:transition spd="slow">
    <p:fade/>
  </p:transition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577D12A-7866-465C-80F2-490E3BF6E76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3214593"/>
      </p:ext>
    </p:extLst>
  </p:cSld>
  <p:clrMapOvr>
    <a:masterClrMapping/>
  </p:clrMapOvr>
  <p:transition spd="slow">
    <p:fade/>
  </p:transition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822" indent="0">
              <a:buNone/>
              <a:defRPr sz="1800"/>
            </a:lvl2pPr>
            <a:lvl3pPr marL="911813" indent="0">
              <a:buNone/>
              <a:defRPr sz="1600"/>
            </a:lvl3pPr>
            <a:lvl4pPr marL="1367690" indent="0">
              <a:buNone/>
              <a:defRPr sz="1400"/>
            </a:lvl4pPr>
            <a:lvl5pPr marL="1823624" indent="0">
              <a:buNone/>
              <a:defRPr sz="1400"/>
            </a:lvl5pPr>
            <a:lvl6pPr marL="2279445" indent="0">
              <a:buNone/>
              <a:defRPr sz="1400"/>
            </a:lvl6pPr>
            <a:lvl7pPr marL="2735267" indent="0">
              <a:buNone/>
              <a:defRPr sz="1400"/>
            </a:lvl7pPr>
            <a:lvl8pPr marL="3191223" indent="0">
              <a:buNone/>
              <a:defRPr sz="1400"/>
            </a:lvl8pPr>
            <a:lvl9pPr marL="3647121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3BADBCC-D428-4164-A46E-1A82540853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466240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9AF2-4D4A-47EE-8580-A06E68DBD25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232737"/>
      </p:ext>
    </p:extLst>
  </p:cSld>
  <p:clrMapOvr>
    <a:masterClrMapping/>
  </p:clrMapOvr>
  <p:transition spd="slow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8087"/>
      </p:ext>
    </p:extLst>
  </p:cSld>
  <p:clrMapOvr>
    <a:masterClrMapping/>
  </p:clrMapOvr>
  <p:transition spd="slow">
    <p:fade/>
  </p:transition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9FDECB1-03F7-4BDB-AD82-36625F9D9A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4141027"/>
      </p:ext>
    </p:extLst>
  </p:cSld>
  <p:clrMapOvr>
    <a:masterClrMapping/>
  </p:clrMapOvr>
  <p:transition spd="slow">
    <p:fade/>
  </p:transition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813" indent="0">
              <a:buNone/>
              <a:defRPr sz="1800" b="1"/>
            </a:lvl3pPr>
            <a:lvl4pPr marL="1367690" indent="0">
              <a:buNone/>
              <a:defRPr sz="1600" b="1"/>
            </a:lvl4pPr>
            <a:lvl5pPr marL="1823624" indent="0">
              <a:buNone/>
              <a:defRPr sz="1600" b="1"/>
            </a:lvl5pPr>
            <a:lvl6pPr marL="2279445" indent="0">
              <a:buNone/>
              <a:defRPr sz="1600" b="1"/>
            </a:lvl6pPr>
            <a:lvl7pPr marL="2735267" indent="0">
              <a:buNone/>
              <a:defRPr sz="1600" b="1"/>
            </a:lvl7pPr>
            <a:lvl8pPr marL="3191223" indent="0">
              <a:buNone/>
              <a:defRPr sz="1600" b="1"/>
            </a:lvl8pPr>
            <a:lvl9pPr marL="3647121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40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813" indent="0">
              <a:buNone/>
              <a:defRPr sz="1800" b="1"/>
            </a:lvl3pPr>
            <a:lvl4pPr marL="1367690" indent="0">
              <a:buNone/>
              <a:defRPr sz="1600" b="1"/>
            </a:lvl4pPr>
            <a:lvl5pPr marL="1823624" indent="0">
              <a:buNone/>
              <a:defRPr sz="1600" b="1"/>
            </a:lvl5pPr>
            <a:lvl6pPr marL="2279445" indent="0">
              <a:buNone/>
              <a:defRPr sz="1600" b="1"/>
            </a:lvl6pPr>
            <a:lvl7pPr marL="2735267" indent="0">
              <a:buNone/>
              <a:defRPr sz="1600" b="1"/>
            </a:lvl7pPr>
            <a:lvl8pPr marL="3191223" indent="0">
              <a:buNone/>
              <a:defRPr sz="1600" b="1"/>
            </a:lvl8pPr>
            <a:lvl9pPr marL="3647121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4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C559B1B-8EAC-4F34-90B6-20DBDE4F20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4596224"/>
      </p:ext>
    </p:extLst>
  </p:cSld>
  <p:clrMapOvr>
    <a:masterClrMapping/>
  </p:clrMapOvr>
  <p:transition spd="slow">
    <p:fade/>
  </p:transition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4C33262-4A4E-4338-A284-7DF732BDAE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5994868"/>
      </p:ext>
    </p:extLst>
  </p:cSld>
  <p:clrMapOvr>
    <a:masterClrMapping/>
  </p:clrMapOvr>
  <p:transition spd="slow">
    <p:fade/>
  </p:transition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8671355-66F5-4693-B851-565BE8D260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4987395"/>
      </p:ext>
    </p:extLst>
  </p:cSld>
  <p:clrMapOvr>
    <a:masterClrMapping/>
  </p:clrMapOvr>
  <p:transition spd="slow">
    <p:fade/>
  </p:transition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813" indent="0">
              <a:buNone/>
              <a:defRPr sz="1000"/>
            </a:lvl3pPr>
            <a:lvl4pPr marL="1367690" indent="0">
              <a:buNone/>
              <a:defRPr sz="900"/>
            </a:lvl4pPr>
            <a:lvl5pPr marL="1823624" indent="0">
              <a:buNone/>
              <a:defRPr sz="900"/>
            </a:lvl5pPr>
            <a:lvl6pPr marL="2279445" indent="0">
              <a:buNone/>
              <a:defRPr sz="900"/>
            </a:lvl6pPr>
            <a:lvl7pPr marL="2735267" indent="0">
              <a:buNone/>
              <a:defRPr sz="900"/>
            </a:lvl7pPr>
            <a:lvl8pPr marL="3191223" indent="0">
              <a:buNone/>
              <a:defRPr sz="900"/>
            </a:lvl8pPr>
            <a:lvl9pPr marL="3647121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500D4A7-1E07-4B14-8C47-F5298399B8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7400654"/>
      </p:ext>
    </p:extLst>
  </p:cSld>
  <p:clrMapOvr>
    <a:masterClrMapping/>
  </p:clrMapOvr>
  <p:transition spd="slow">
    <p:fade/>
  </p:transition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822" indent="0">
              <a:buNone/>
              <a:defRPr sz="2800"/>
            </a:lvl2pPr>
            <a:lvl3pPr marL="911813" indent="0">
              <a:buNone/>
              <a:defRPr sz="2400"/>
            </a:lvl3pPr>
            <a:lvl4pPr marL="1367690" indent="0">
              <a:buNone/>
              <a:defRPr sz="2000"/>
            </a:lvl4pPr>
            <a:lvl5pPr marL="1823624" indent="0">
              <a:buNone/>
              <a:defRPr sz="2000"/>
            </a:lvl5pPr>
            <a:lvl6pPr marL="2279445" indent="0">
              <a:buNone/>
              <a:defRPr sz="2000"/>
            </a:lvl6pPr>
            <a:lvl7pPr marL="2735267" indent="0">
              <a:buNone/>
              <a:defRPr sz="2000"/>
            </a:lvl7pPr>
            <a:lvl8pPr marL="3191223" indent="0">
              <a:buNone/>
              <a:defRPr sz="2000"/>
            </a:lvl8pPr>
            <a:lvl9pPr marL="3647121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1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813" indent="0">
              <a:buNone/>
              <a:defRPr sz="1000"/>
            </a:lvl3pPr>
            <a:lvl4pPr marL="1367690" indent="0">
              <a:buNone/>
              <a:defRPr sz="900"/>
            </a:lvl4pPr>
            <a:lvl5pPr marL="1823624" indent="0">
              <a:buNone/>
              <a:defRPr sz="900"/>
            </a:lvl5pPr>
            <a:lvl6pPr marL="2279445" indent="0">
              <a:buNone/>
              <a:defRPr sz="900"/>
            </a:lvl6pPr>
            <a:lvl7pPr marL="2735267" indent="0">
              <a:buNone/>
              <a:defRPr sz="900"/>
            </a:lvl7pPr>
            <a:lvl8pPr marL="3191223" indent="0">
              <a:buNone/>
              <a:defRPr sz="900"/>
            </a:lvl8pPr>
            <a:lvl9pPr marL="3647121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CAC5D8E-3157-44B8-93C9-0031BC8CF3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0052237"/>
      </p:ext>
    </p:extLst>
  </p:cSld>
  <p:clrMapOvr>
    <a:masterClrMapping/>
  </p:clrMapOvr>
  <p:transition spd="slow">
    <p:fade/>
  </p:transition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C520645-CDED-44F4-9014-CCF7ED0F91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4251544"/>
      </p:ext>
    </p:extLst>
  </p:cSld>
  <p:clrMapOvr>
    <a:masterClrMapping/>
  </p:clrMapOvr>
  <p:transition spd="slow">
    <p:fade/>
  </p:transition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069D6DA-2D30-4E63-8167-1CD96DAF33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8572772"/>
      </p:ext>
    </p:extLst>
  </p:cSld>
  <p:clrMapOvr>
    <a:masterClrMapping/>
  </p:clrMapOvr>
  <p:transition spd="slow">
    <p:fade/>
  </p:transition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684"/>
            <a:ext cx="7110412" cy="4321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5341F8B-4381-4451-A73D-0322507F7B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658198"/>
      </p:ext>
    </p:extLst>
  </p:cSld>
  <p:clrMapOvr>
    <a:masterClrMapping/>
  </p:clrMapOvr>
  <p:transition spd="slow">
    <p:fade/>
  </p:transition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96"/>
            <a:ext cx="7772400" cy="1102519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822" indent="0" algn="ctr">
              <a:buNone/>
              <a:defRPr/>
            </a:lvl2pPr>
            <a:lvl3pPr marL="911813" indent="0" algn="ctr">
              <a:buNone/>
              <a:defRPr/>
            </a:lvl3pPr>
            <a:lvl4pPr marL="1367690" indent="0" algn="ctr">
              <a:buNone/>
              <a:defRPr/>
            </a:lvl4pPr>
            <a:lvl5pPr marL="1823624" indent="0" algn="ctr">
              <a:buNone/>
              <a:defRPr/>
            </a:lvl5pPr>
            <a:lvl6pPr marL="2279445" indent="0" algn="ctr">
              <a:buNone/>
              <a:defRPr/>
            </a:lvl6pPr>
            <a:lvl7pPr marL="2735267" indent="0" algn="ctr">
              <a:buNone/>
              <a:defRPr/>
            </a:lvl7pPr>
            <a:lvl8pPr marL="3191223" indent="0" algn="ctr">
              <a:buNone/>
              <a:defRPr/>
            </a:lvl8pPr>
            <a:lvl9pPr marL="3647121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7BDC5-F0E9-4FEC-98DA-2F26160DDD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5982929"/>
      </p:ext>
    </p:extLst>
  </p:cSld>
  <p:clrMapOvr>
    <a:masterClrMapping/>
  </p:clrMapOvr>
  <p:transition spd="slow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71658"/>
      </p:ext>
    </p:extLst>
  </p:cSld>
  <p:clrMapOvr>
    <a:masterClrMapping/>
  </p:clrMapOvr>
  <p:transition spd="slow">
    <p:fade/>
  </p:transition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7C40-1DE3-45C3-BA4C-1C32950F55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5519691"/>
      </p:ext>
    </p:extLst>
  </p:cSld>
  <p:clrMapOvr>
    <a:masterClrMapping/>
  </p:clrMapOvr>
  <p:transition spd="slow">
    <p:fade/>
  </p:transition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822" indent="0">
              <a:buNone/>
              <a:defRPr sz="1800"/>
            </a:lvl2pPr>
            <a:lvl3pPr marL="911813" indent="0">
              <a:buNone/>
              <a:defRPr sz="1600"/>
            </a:lvl3pPr>
            <a:lvl4pPr marL="1367690" indent="0">
              <a:buNone/>
              <a:defRPr sz="1400"/>
            </a:lvl4pPr>
            <a:lvl5pPr marL="1823624" indent="0">
              <a:buNone/>
              <a:defRPr sz="1400"/>
            </a:lvl5pPr>
            <a:lvl6pPr marL="2279445" indent="0">
              <a:buNone/>
              <a:defRPr sz="1400"/>
            </a:lvl6pPr>
            <a:lvl7pPr marL="2735267" indent="0">
              <a:buNone/>
              <a:defRPr sz="1400"/>
            </a:lvl7pPr>
            <a:lvl8pPr marL="3191223" indent="0">
              <a:buNone/>
              <a:defRPr sz="1400"/>
            </a:lvl8pPr>
            <a:lvl9pPr marL="3647121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14830-16A4-4875-8959-DA8C9E6C90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4476246"/>
      </p:ext>
    </p:extLst>
  </p:cSld>
  <p:clrMapOvr>
    <a:masterClrMapping/>
  </p:clrMapOvr>
  <p:transition spd="slow">
    <p:fade/>
  </p:transition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07D42-C5C0-4E7E-8AA7-0CD1345F66B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9427551"/>
      </p:ext>
    </p:extLst>
  </p:cSld>
  <p:clrMapOvr>
    <a:masterClrMapping/>
  </p:clrMapOvr>
  <p:transition spd="slow">
    <p:fade/>
  </p:transition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813" indent="0">
              <a:buNone/>
              <a:defRPr sz="1800" b="1"/>
            </a:lvl3pPr>
            <a:lvl4pPr marL="1367690" indent="0">
              <a:buNone/>
              <a:defRPr sz="1600" b="1"/>
            </a:lvl4pPr>
            <a:lvl5pPr marL="1823624" indent="0">
              <a:buNone/>
              <a:defRPr sz="1600" b="1"/>
            </a:lvl5pPr>
            <a:lvl6pPr marL="2279445" indent="0">
              <a:buNone/>
              <a:defRPr sz="1600" b="1"/>
            </a:lvl6pPr>
            <a:lvl7pPr marL="2735267" indent="0">
              <a:buNone/>
              <a:defRPr sz="1600" b="1"/>
            </a:lvl7pPr>
            <a:lvl8pPr marL="3191223" indent="0">
              <a:buNone/>
              <a:defRPr sz="1600" b="1"/>
            </a:lvl8pPr>
            <a:lvl9pPr marL="3647121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48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813" indent="0">
              <a:buNone/>
              <a:defRPr sz="1800" b="1"/>
            </a:lvl3pPr>
            <a:lvl4pPr marL="1367690" indent="0">
              <a:buNone/>
              <a:defRPr sz="1600" b="1"/>
            </a:lvl4pPr>
            <a:lvl5pPr marL="1823624" indent="0">
              <a:buNone/>
              <a:defRPr sz="1600" b="1"/>
            </a:lvl5pPr>
            <a:lvl6pPr marL="2279445" indent="0">
              <a:buNone/>
              <a:defRPr sz="1600" b="1"/>
            </a:lvl6pPr>
            <a:lvl7pPr marL="2735267" indent="0">
              <a:buNone/>
              <a:defRPr sz="1600" b="1"/>
            </a:lvl7pPr>
            <a:lvl8pPr marL="3191223" indent="0">
              <a:buNone/>
              <a:defRPr sz="1600" b="1"/>
            </a:lvl8pPr>
            <a:lvl9pPr marL="3647121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4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7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8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88862-2E57-4C3A-92A5-DB29A501D3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4978917"/>
      </p:ext>
    </p:extLst>
  </p:cSld>
  <p:clrMapOvr>
    <a:masterClrMapping/>
  </p:clrMapOvr>
  <p:transition spd="slow">
    <p:fade/>
  </p:transition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33450-6A9E-416A-B149-32AC73C3E0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3084023"/>
      </p:ext>
    </p:extLst>
  </p:cSld>
  <p:clrMapOvr>
    <a:masterClrMapping/>
  </p:clrMapOvr>
  <p:transition spd="slow">
    <p:fade/>
  </p:transition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3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7AB35-DEDC-4AB0-A340-64FBB89C72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7946502"/>
      </p:ext>
    </p:extLst>
  </p:cSld>
  <p:clrMapOvr>
    <a:masterClrMapping/>
  </p:clrMapOvr>
  <p:transition spd="slow">
    <p:fade/>
  </p:transition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9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813" indent="0">
              <a:buNone/>
              <a:defRPr sz="1000"/>
            </a:lvl3pPr>
            <a:lvl4pPr marL="1367690" indent="0">
              <a:buNone/>
              <a:defRPr sz="900"/>
            </a:lvl4pPr>
            <a:lvl5pPr marL="1823624" indent="0">
              <a:buNone/>
              <a:defRPr sz="900"/>
            </a:lvl5pPr>
            <a:lvl6pPr marL="2279445" indent="0">
              <a:buNone/>
              <a:defRPr sz="900"/>
            </a:lvl6pPr>
            <a:lvl7pPr marL="2735267" indent="0">
              <a:buNone/>
              <a:defRPr sz="900"/>
            </a:lvl7pPr>
            <a:lvl8pPr marL="3191223" indent="0">
              <a:buNone/>
              <a:defRPr sz="900"/>
            </a:lvl8pPr>
            <a:lvl9pPr marL="3647121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552C2-336D-49D0-AE8A-C5348EFE76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1440714"/>
      </p:ext>
    </p:extLst>
  </p:cSld>
  <p:clrMapOvr>
    <a:masterClrMapping/>
  </p:clrMapOvr>
  <p:transition spd="slow">
    <p:fade/>
  </p:transition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822" indent="0">
              <a:buNone/>
              <a:defRPr sz="2800"/>
            </a:lvl2pPr>
            <a:lvl3pPr marL="911813" indent="0">
              <a:buNone/>
              <a:defRPr sz="2400"/>
            </a:lvl3pPr>
            <a:lvl4pPr marL="1367690" indent="0">
              <a:buNone/>
              <a:defRPr sz="2000"/>
            </a:lvl4pPr>
            <a:lvl5pPr marL="1823624" indent="0">
              <a:buNone/>
              <a:defRPr sz="2000"/>
            </a:lvl5pPr>
            <a:lvl6pPr marL="2279445" indent="0">
              <a:buNone/>
              <a:defRPr sz="2000"/>
            </a:lvl6pPr>
            <a:lvl7pPr marL="2735267" indent="0">
              <a:buNone/>
              <a:defRPr sz="2000"/>
            </a:lvl7pPr>
            <a:lvl8pPr marL="3191223" indent="0">
              <a:buNone/>
              <a:defRPr sz="2000"/>
            </a:lvl8pPr>
            <a:lvl9pPr marL="3647121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8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813" indent="0">
              <a:buNone/>
              <a:defRPr sz="1000"/>
            </a:lvl3pPr>
            <a:lvl4pPr marL="1367690" indent="0">
              <a:buNone/>
              <a:defRPr sz="900"/>
            </a:lvl4pPr>
            <a:lvl5pPr marL="1823624" indent="0">
              <a:buNone/>
              <a:defRPr sz="900"/>
            </a:lvl5pPr>
            <a:lvl6pPr marL="2279445" indent="0">
              <a:buNone/>
              <a:defRPr sz="900"/>
            </a:lvl6pPr>
            <a:lvl7pPr marL="2735267" indent="0">
              <a:buNone/>
              <a:defRPr sz="900"/>
            </a:lvl7pPr>
            <a:lvl8pPr marL="3191223" indent="0">
              <a:buNone/>
              <a:defRPr sz="900"/>
            </a:lvl8pPr>
            <a:lvl9pPr marL="3647121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FE612-BF33-4937-8A92-100A684663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7428223"/>
      </p:ext>
    </p:extLst>
  </p:cSld>
  <p:clrMapOvr>
    <a:masterClrMapping/>
  </p:clrMapOvr>
  <p:transition spd="slow">
    <p:fade/>
  </p:transition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D72FD-D3CB-4724-8BC7-12BE6B8035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744620"/>
      </p:ext>
    </p:extLst>
  </p:cSld>
  <p:clrMapOvr>
    <a:masterClrMapping/>
  </p:clrMapOvr>
  <p:transition spd="slow">
    <p:fade/>
  </p:transition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Version</a:t>
            </a:r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D2E90-8FE6-4915-B82C-0F3A6C2E81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0006687"/>
      </p:ext>
    </p:extLst>
  </p:cSld>
  <p:clrMapOvr>
    <a:masterClrMapping/>
  </p:clrMapOvr>
  <p:transition spd="slow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557579"/>
      </p:ext>
    </p:extLst>
  </p:cSld>
  <p:clrMapOvr>
    <a:masterClrMapping/>
  </p:clrMapOvr>
  <p:transition spd="slow">
    <p:fade/>
  </p:transition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ym typeface="Calibri" panose="020F0502020204030204" pitchFamily="34" charset="0"/>
              </a:rPr>
              <a:t>Version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ym typeface="Calibri" panose="020F0502020204030204" pitchFamily="34" charset="0"/>
              </a:rPr>
              <a:pPr/>
              <a:t>‹#›</a:t>
            </a:fld>
            <a:endParaRPr lang="zh-CN" altLang="en-US" dirty="0"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89186"/>
      </p:ext>
    </p:extLst>
  </p:cSld>
  <p:clrMapOvr>
    <a:masterClrMapping/>
  </p:clrMapOvr>
  <p:transition/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953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822" indent="0" algn="ctr">
              <a:buNone/>
              <a:defRPr/>
            </a:lvl2pPr>
            <a:lvl3pPr marL="911813" indent="0" algn="ctr">
              <a:buNone/>
              <a:defRPr/>
            </a:lvl3pPr>
            <a:lvl4pPr marL="1367690" indent="0" algn="ctr">
              <a:buNone/>
              <a:defRPr/>
            </a:lvl4pPr>
            <a:lvl5pPr marL="1823624" indent="0" algn="ctr">
              <a:buNone/>
              <a:defRPr/>
            </a:lvl5pPr>
            <a:lvl6pPr marL="2279445" indent="0" algn="ctr">
              <a:buNone/>
              <a:defRPr/>
            </a:lvl6pPr>
            <a:lvl7pPr marL="2735267" indent="0" algn="ctr">
              <a:buNone/>
              <a:defRPr/>
            </a:lvl7pPr>
            <a:lvl8pPr marL="3190592" indent="0" algn="ctr">
              <a:buNone/>
              <a:defRPr/>
            </a:lvl8pPr>
            <a:lvl9pPr marL="3646489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EE8BF-6CD1-4ED2-8853-B4E19965DF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9498661"/>
      </p:ext>
    </p:extLst>
  </p:cSld>
  <p:clrMapOvr>
    <a:masterClrMapping/>
  </p:clrMapOvr>
  <p:transition>
    <p:fade/>
  </p:transition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AE4E3-F911-400A-9433-B6F562FCDB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758005"/>
      </p:ext>
    </p:extLst>
  </p:cSld>
  <p:clrMapOvr>
    <a:masterClrMapping/>
  </p:clrMapOvr>
  <p:transition>
    <p:fade/>
  </p:transition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822" indent="0">
              <a:buNone/>
              <a:defRPr sz="1800"/>
            </a:lvl2pPr>
            <a:lvl3pPr marL="911813" indent="0">
              <a:buNone/>
              <a:defRPr sz="1600"/>
            </a:lvl3pPr>
            <a:lvl4pPr marL="1367690" indent="0">
              <a:buNone/>
              <a:defRPr sz="1400"/>
            </a:lvl4pPr>
            <a:lvl5pPr marL="1823624" indent="0">
              <a:buNone/>
              <a:defRPr sz="1400"/>
            </a:lvl5pPr>
            <a:lvl6pPr marL="2279445" indent="0">
              <a:buNone/>
              <a:defRPr sz="1400"/>
            </a:lvl6pPr>
            <a:lvl7pPr marL="2735267" indent="0">
              <a:buNone/>
              <a:defRPr sz="1400"/>
            </a:lvl7pPr>
            <a:lvl8pPr marL="3190592" indent="0">
              <a:buNone/>
              <a:defRPr sz="1400"/>
            </a:lvl8pPr>
            <a:lvl9pPr marL="3646489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EC30-AFDB-48D2-9AD0-62BFFB1D76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5207761"/>
      </p:ext>
    </p:extLst>
  </p:cSld>
  <p:clrMapOvr>
    <a:masterClrMapping/>
  </p:clrMapOvr>
  <p:transition>
    <p:fade/>
  </p:transition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66A63-96F2-4EB8-BA51-4DEE035197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3077642"/>
      </p:ext>
    </p:extLst>
  </p:cSld>
  <p:clrMapOvr>
    <a:masterClrMapping/>
  </p:clrMapOvr>
  <p:transition>
    <p:fade/>
  </p:transition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813" indent="0">
              <a:buNone/>
              <a:defRPr sz="1800" b="1"/>
            </a:lvl3pPr>
            <a:lvl4pPr marL="1367690" indent="0">
              <a:buNone/>
              <a:defRPr sz="1600" b="1"/>
            </a:lvl4pPr>
            <a:lvl5pPr marL="1823624" indent="0">
              <a:buNone/>
              <a:defRPr sz="1600" b="1"/>
            </a:lvl5pPr>
            <a:lvl6pPr marL="2279445" indent="0">
              <a:buNone/>
              <a:defRPr sz="1600" b="1"/>
            </a:lvl6pPr>
            <a:lvl7pPr marL="2735267" indent="0">
              <a:buNone/>
              <a:defRPr sz="1600" b="1"/>
            </a:lvl7pPr>
            <a:lvl8pPr marL="3190592" indent="0">
              <a:buNone/>
              <a:defRPr sz="1600" b="1"/>
            </a:lvl8pPr>
            <a:lvl9pPr marL="364648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822" indent="0">
              <a:buNone/>
              <a:defRPr sz="2000" b="1"/>
            </a:lvl2pPr>
            <a:lvl3pPr marL="911813" indent="0">
              <a:buNone/>
              <a:defRPr sz="1800" b="1"/>
            </a:lvl3pPr>
            <a:lvl4pPr marL="1367690" indent="0">
              <a:buNone/>
              <a:defRPr sz="1600" b="1"/>
            </a:lvl4pPr>
            <a:lvl5pPr marL="1823624" indent="0">
              <a:buNone/>
              <a:defRPr sz="1600" b="1"/>
            </a:lvl5pPr>
            <a:lvl6pPr marL="2279445" indent="0">
              <a:buNone/>
              <a:defRPr sz="1600" b="1"/>
            </a:lvl6pPr>
            <a:lvl7pPr marL="2735267" indent="0">
              <a:buNone/>
              <a:defRPr sz="1600" b="1"/>
            </a:lvl7pPr>
            <a:lvl8pPr marL="3190592" indent="0">
              <a:buNone/>
              <a:defRPr sz="1600" b="1"/>
            </a:lvl8pPr>
            <a:lvl9pPr marL="364648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5BD4C-89CC-4CF2-8BC0-026F56D640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5497945"/>
      </p:ext>
    </p:extLst>
  </p:cSld>
  <p:clrMapOvr>
    <a:masterClrMapping/>
  </p:clrMapOvr>
  <p:transition>
    <p:fade/>
  </p:transition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9F653-B4B1-4428-AF13-24E13B52F0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0360656"/>
      </p:ext>
    </p:extLst>
  </p:cSld>
  <p:clrMapOvr>
    <a:masterClrMapping/>
  </p:clrMapOvr>
  <p:transition>
    <p:fade/>
  </p:transition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1CE60-DE47-4121-A8C7-88F6A243D2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0660284"/>
      </p:ext>
    </p:extLst>
  </p:cSld>
  <p:clrMapOvr>
    <a:masterClrMapping/>
  </p:clrMapOvr>
  <p:transition>
    <p:fade/>
  </p:transition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813" indent="0">
              <a:buNone/>
              <a:defRPr sz="1000"/>
            </a:lvl3pPr>
            <a:lvl4pPr marL="1367690" indent="0">
              <a:buNone/>
              <a:defRPr sz="900"/>
            </a:lvl4pPr>
            <a:lvl5pPr marL="1823624" indent="0">
              <a:buNone/>
              <a:defRPr sz="900"/>
            </a:lvl5pPr>
            <a:lvl6pPr marL="2279445" indent="0">
              <a:buNone/>
              <a:defRPr sz="900"/>
            </a:lvl6pPr>
            <a:lvl7pPr marL="2735267" indent="0">
              <a:buNone/>
              <a:defRPr sz="900"/>
            </a:lvl7pPr>
            <a:lvl8pPr marL="3190592" indent="0">
              <a:buNone/>
              <a:defRPr sz="900"/>
            </a:lvl8pPr>
            <a:lvl9pPr marL="364648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DDE68-88EF-4CF3-ABBE-FBE94DDD78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0517846"/>
      </p:ext>
    </p:extLst>
  </p:cSld>
  <p:clrMapOvr>
    <a:masterClrMapping/>
  </p:clrMapOvr>
  <p:transition>
    <p:fade/>
  </p:transition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822" indent="0">
              <a:buNone/>
              <a:defRPr sz="2800"/>
            </a:lvl2pPr>
            <a:lvl3pPr marL="911813" indent="0">
              <a:buNone/>
              <a:defRPr sz="2400"/>
            </a:lvl3pPr>
            <a:lvl4pPr marL="1367690" indent="0">
              <a:buNone/>
              <a:defRPr sz="2000"/>
            </a:lvl4pPr>
            <a:lvl5pPr marL="1823624" indent="0">
              <a:buNone/>
              <a:defRPr sz="2000"/>
            </a:lvl5pPr>
            <a:lvl6pPr marL="2279445" indent="0">
              <a:buNone/>
              <a:defRPr sz="2000"/>
            </a:lvl6pPr>
            <a:lvl7pPr marL="2735267" indent="0">
              <a:buNone/>
              <a:defRPr sz="2000"/>
            </a:lvl7pPr>
            <a:lvl8pPr marL="3190592" indent="0">
              <a:buNone/>
              <a:defRPr sz="2000"/>
            </a:lvl8pPr>
            <a:lvl9pPr marL="364648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63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822" indent="0">
              <a:buNone/>
              <a:defRPr sz="1200"/>
            </a:lvl2pPr>
            <a:lvl3pPr marL="911813" indent="0">
              <a:buNone/>
              <a:defRPr sz="1000"/>
            </a:lvl3pPr>
            <a:lvl4pPr marL="1367690" indent="0">
              <a:buNone/>
              <a:defRPr sz="900"/>
            </a:lvl4pPr>
            <a:lvl5pPr marL="1823624" indent="0">
              <a:buNone/>
              <a:defRPr sz="900"/>
            </a:lvl5pPr>
            <a:lvl6pPr marL="2279445" indent="0">
              <a:buNone/>
              <a:defRPr sz="900"/>
            </a:lvl6pPr>
            <a:lvl7pPr marL="2735267" indent="0">
              <a:buNone/>
              <a:defRPr sz="900"/>
            </a:lvl7pPr>
            <a:lvl8pPr marL="3190592" indent="0">
              <a:buNone/>
              <a:defRPr sz="900"/>
            </a:lvl8pPr>
            <a:lvl9pPr marL="364648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D9A6B-4769-49AE-857C-988A85F13E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8015704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4978"/>
      </p:ext>
    </p:extLst>
  </p:cSld>
  <p:clrMapOvr>
    <a:masterClrMapping/>
  </p:clrMapOvr>
  <p:transition spd="slow">
    <p:fade/>
  </p:transition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87CA2-1EC3-4663-A967-809ACD37BB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5370623"/>
      </p:ext>
    </p:extLst>
  </p:cSld>
  <p:clrMapOvr>
    <a:masterClrMapping/>
  </p:clrMapOvr>
  <p:transition>
    <p:fade/>
  </p:transition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E978-44F1-408A-A22E-3160728F0B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3061601"/>
      </p:ext>
    </p:extLst>
  </p:cSld>
  <p:clrMapOvr>
    <a:masterClrMapping/>
  </p:clrMapOvr>
  <p:transition>
    <p:fade/>
  </p:transition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6226E0CD-7849-4541-A328-C221229B49F6}"/>
              </a:ext>
            </a:extLst>
          </p:cNvPr>
          <p:cNvGrpSpPr/>
          <p:nvPr userDrawn="1"/>
        </p:nvGrpSpPr>
        <p:grpSpPr>
          <a:xfrm>
            <a:off x="318829" y="244476"/>
            <a:ext cx="381677" cy="297673"/>
            <a:chOff x="6468477" y="1576639"/>
            <a:chExt cx="555374" cy="433141"/>
          </a:xfrm>
        </p:grpSpPr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8CB4E953-43C3-4398-BF23-EE5899B378F2}"/>
                </a:ext>
              </a:extLst>
            </p:cNvPr>
            <p:cNvSpPr/>
            <p:nvPr/>
          </p:nvSpPr>
          <p:spPr>
            <a:xfrm rot="2700000">
              <a:off x="6468477" y="1576639"/>
              <a:ext cx="433141" cy="4331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384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4EFED08E-97F1-472D-B503-8E56C1F2F8A3}"/>
                </a:ext>
              </a:extLst>
            </p:cNvPr>
            <p:cNvSpPr/>
            <p:nvPr/>
          </p:nvSpPr>
          <p:spPr>
            <a:xfrm rot="2700000">
              <a:off x="6590710" y="1576639"/>
              <a:ext cx="433141" cy="433141"/>
            </a:xfrm>
            <a:prstGeom prst="rect">
              <a:avLst/>
            </a:prstGeom>
            <a:gradFill>
              <a:gsLst>
                <a:gs pos="0">
                  <a:srgbClr val="0F7EB3"/>
                </a:gs>
                <a:gs pos="100000">
                  <a:srgbClr val="0B5F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384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42021" y="179483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2311954"/>
      </p:ext>
    </p:extLst>
  </p:cSld>
  <p:clrMapOvr>
    <a:masterClrMapping/>
  </p:clrMapOvr>
  <p:transition advTm="0">
    <p:random/>
  </p:transition>
  <p:timing>
    <p:tnLst>
      <p:par>
        <p:cTn id="1" dur="indefinite" restart="never" nodeType="tmRoot"/>
      </p:par>
    </p:tnLst>
  </p:timing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04726"/>
            <a:ext cx="8220075" cy="8490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323621"/>
      </p:ext>
    </p:extLst>
  </p:cSld>
  <p:clrMapOvr>
    <a:masterClrMapping/>
  </p:clrMapOvr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  <a:lvl6pPr marL="1714457" indent="0" algn="ctr">
              <a:buNone/>
              <a:defRPr/>
            </a:lvl6pPr>
            <a:lvl7pPr marL="2057348" indent="0" algn="ctr">
              <a:buNone/>
              <a:defRPr/>
            </a:lvl7pPr>
            <a:lvl8pPr marL="2400240" indent="0" algn="ctr">
              <a:buNone/>
              <a:defRPr/>
            </a:lvl8pPr>
            <a:lvl9pPr marL="2743132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5BED5-BCC6-489B-8591-C7DFBC95AA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80674297"/>
      </p:ext>
    </p:extLst>
  </p:cSld>
  <p:clrMapOvr>
    <a:masterClrMapping/>
  </p:clrMapOvr>
  <p:transition spd="slow">
    <p:fade/>
  </p:transition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F8453-653D-4C29-8038-B99F5DB4785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8728845"/>
      </p:ext>
    </p:extLst>
  </p:cSld>
  <p:clrMapOvr>
    <a:masterClrMapping/>
  </p:clrMapOvr>
  <p:transition spd="slow">
    <p:fade/>
  </p:transition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A68C1-B62B-4FAE-95BD-13B38647A41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9289625"/>
      </p:ext>
    </p:extLst>
  </p:cSld>
  <p:clrMapOvr>
    <a:masterClrMapping/>
  </p:clrMapOvr>
  <p:transition spd="slow">
    <p:fade/>
  </p:transition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1C166-EEF4-4B7B-98BB-F97B45B46A3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2541197"/>
      </p:ext>
    </p:extLst>
  </p:cSld>
  <p:clrMapOvr>
    <a:masterClrMapping/>
  </p:clrMapOvr>
  <p:transition spd="slow">
    <p:fade/>
  </p:transition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6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62969-CFE2-4942-8A99-6D85E4C53C5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7888078"/>
      </p:ext>
    </p:extLst>
  </p:cSld>
  <p:clrMapOvr>
    <a:masterClrMapping/>
  </p:clrMapOvr>
  <p:transition spd="slow">
    <p:fade/>
  </p:transition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42FD1-4307-4EFB-888F-7316CF47E62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8974608"/>
      </p:ext>
    </p:extLst>
  </p:cSld>
  <p:clrMapOvr>
    <a:masterClrMapping/>
  </p:clrMapOvr>
  <p:transition spd="slow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29690"/>
      </p:ext>
    </p:extLst>
  </p:cSld>
  <p:clrMapOvr>
    <a:masterClrMapping/>
  </p:clrMapOvr>
  <p:transition spd="slow">
    <p:fade/>
  </p:transition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11E03-0619-47DA-AC4D-75DD991E1DC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405358"/>
      </p:ext>
    </p:extLst>
  </p:cSld>
  <p:clrMapOvr>
    <a:masterClrMapping/>
  </p:clrMapOvr>
  <p:transition spd="slow">
    <p:fade/>
  </p:transition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1A472-BF9F-4E26-8C75-1A3E5E0D2D8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1448361"/>
      </p:ext>
    </p:extLst>
  </p:cSld>
  <p:clrMapOvr>
    <a:masterClrMapping/>
  </p:clrMapOvr>
  <p:transition spd="slow">
    <p:fade/>
  </p:transition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B4C65-7DAC-4AC2-9D3E-D9D180A3848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9680959"/>
      </p:ext>
    </p:extLst>
  </p:cSld>
  <p:clrMapOvr>
    <a:masterClrMapping/>
  </p:clrMapOvr>
  <p:transition spd="slow">
    <p:fade/>
  </p:transition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72F0F-9971-457E-9BD8-1B79FF60CBF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69843243"/>
      </p:ext>
    </p:extLst>
  </p:cSld>
  <p:clrMapOvr>
    <a:masterClrMapping/>
  </p:clrMapOvr>
  <p:transition spd="slow">
    <p:fade/>
  </p:transition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762750" y="141685"/>
            <a:ext cx="215265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1685"/>
            <a:ext cx="630555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F7EF8-C209-43EC-80BA-4E9DED2B6F5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8417652"/>
      </p:ext>
    </p:extLst>
  </p:cSld>
  <p:clrMapOvr>
    <a:masterClrMapping/>
  </p:clrMapOvr>
  <p:transition spd="slow">
    <p:fade/>
  </p:transition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 lIns="68569" tIns="34285" rIns="68569" bIns="34285"/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rgbClr val="555555"/>
              </a:solidFill>
              <a:latin typeface="Calibri"/>
              <a:ea typeface="新細明體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10768"/>
      </p:ext>
    </p:extLst>
  </p:cSld>
  <p:clrMapOvr>
    <a:masterClrMapping/>
  </p:clrMapOvr>
  <p:transition>
    <p:fade/>
  </p:transition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" y="10720"/>
            <a:ext cx="9142809" cy="514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5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7876" y="3215272"/>
            <a:ext cx="4973993" cy="48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478" y="2731854"/>
            <a:ext cx="6653430" cy="59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78830" y="2727993"/>
            <a:ext cx="5968670" cy="525855"/>
          </a:xfrm>
          <a:prstGeom prst="rect">
            <a:avLst/>
          </a:prstGeom>
        </p:spPr>
        <p:txBody>
          <a:bodyPr lIns="101942" tIns="50982" rIns="101942" bIns="50982" anchor="ctr" anchorCtr="0">
            <a:noAutofit/>
          </a:bodyPr>
          <a:lstStyle>
            <a:lvl1pPr>
              <a:lnSpc>
                <a:spcPct val="95000"/>
              </a:lnSpc>
              <a:defRPr sz="35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358287" y="3302071"/>
            <a:ext cx="4531756" cy="355570"/>
          </a:xfrm>
          <a:prstGeom prst="rect">
            <a:avLst/>
          </a:prstGeom>
        </p:spPr>
        <p:txBody>
          <a:bodyPr lIns="101942" tIns="50982" rIns="101942" bIns="50982" anchor="ctr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2300" b="0">
                <a:solidFill>
                  <a:schemeClr val="bg1"/>
                </a:solidFill>
              </a:defRPr>
            </a:lvl1pPr>
            <a:lvl2pPr marL="509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9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8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8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6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gray">
          <a:xfrm>
            <a:off x="2469845" y="130132"/>
            <a:ext cx="6674198" cy="508034"/>
          </a:xfrm>
          <a:prstGeom prst="rect">
            <a:avLst/>
          </a:prstGeom>
        </p:spPr>
        <p:txBody>
          <a:bodyPr vert="horz" lIns="101942" tIns="50982" rIns="101942" bIns="50982" rtlCol="0" anchor="ctr" anchorCtr="0">
            <a:noAutofit/>
          </a:bodyPr>
          <a:lstStyle>
            <a:lvl1pPr>
              <a:defRPr sz="3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97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idx="1"/>
          </p:nvPr>
        </p:nvSpPr>
        <p:spPr bwMode="gray">
          <a:xfrm>
            <a:off x="254044" y="730255"/>
            <a:ext cx="8636000" cy="4000500"/>
          </a:xfrm>
          <a:prstGeom prst="rect">
            <a:avLst/>
          </a:prstGeom>
        </p:spPr>
        <p:txBody>
          <a:bodyPr vert="horz" lIns="101942" tIns="50982" rIns="101942" bIns="50982" rtlCol="0">
            <a:noAutofit/>
          </a:bodyPr>
          <a:lstStyle>
            <a:lvl1pPr>
              <a:defRPr sz="23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gray">
          <a:xfrm>
            <a:off x="2469845" y="130132"/>
            <a:ext cx="6674198" cy="508034"/>
          </a:xfrm>
          <a:prstGeom prst="rect">
            <a:avLst/>
          </a:prstGeom>
        </p:spPr>
        <p:txBody>
          <a:bodyPr vert="horz" lIns="101942" tIns="50982" rIns="101942" bIns="50982" rtlCol="0" anchor="ctr" anchorCtr="0">
            <a:noAutofit/>
          </a:bodyPr>
          <a:lstStyle>
            <a:lvl1pPr>
              <a:defRPr sz="3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54672"/>
      </p:ext>
    </p:extLst>
  </p:cSld>
  <p:clrMapOvr>
    <a:masterClrMapping/>
  </p:clrMapOvr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oTexture_Closi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" y="2230722"/>
            <a:ext cx="9145191" cy="65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43237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94471"/>
      </p:ext>
    </p:extLst>
  </p:cSld>
  <p:clrMapOvr>
    <a:masterClrMapping/>
  </p:clrMapOvr>
  <p:transition spd="slow">
    <p:fade/>
  </p:transition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44" y="730255"/>
            <a:ext cx="8636000" cy="4000500"/>
          </a:xfrm>
          <a:prstGeom prst="rect">
            <a:avLst/>
          </a:prstGeom>
        </p:spPr>
        <p:txBody>
          <a:bodyPr lIns="101942" tIns="50982" rIns="101942" bIns="50982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gray">
          <a:xfrm>
            <a:off x="2469845" y="130132"/>
            <a:ext cx="6674198" cy="508034"/>
          </a:xfrm>
          <a:prstGeom prst="rect">
            <a:avLst/>
          </a:prstGeom>
        </p:spPr>
        <p:txBody>
          <a:bodyPr vert="horz" lIns="101942" tIns="50982" rIns="101942" bIns="50982" rtlCol="0" anchor="ctr" anchorCtr="0"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25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idx="1"/>
          </p:nvPr>
        </p:nvSpPr>
        <p:spPr bwMode="gray">
          <a:xfrm>
            <a:off x="254044" y="730255"/>
            <a:ext cx="8636000" cy="4000500"/>
          </a:xfrm>
          <a:prstGeom prst="rect">
            <a:avLst/>
          </a:prstGeom>
        </p:spPr>
        <p:txBody>
          <a:bodyPr vert="horz" lIns="101942" tIns="50982" rIns="101942" bIns="50982" rtlCol="0">
            <a:noAutofit/>
          </a:bodyPr>
          <a:lstStyle>
            <a:lvl1pPr>
              <a:defRPr sz="23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gray">
          <a:xfrm>
            <a:off x="2469845" y="130132"/>
            <a:ext cx="6674198" cy="508034"/>
          </a:xfrm>
          <a:prstGeom prst="rect">
            <a:avLst/>
          </a:prstGeom>
        </p:spPr>
        <p:txBody>
          <a:bodyPr vert="horz" lIns="101942" tIns="50982" rIns="101942" bIns="50982" rtlCol="0" anchor="ctr" anchorCtr="0">
            <a:noAutofit/>
          </a:bodyPr>
          <a:lstStyle>
            <a:lvl1pPr>
              <a:defRPr sz="3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83761"/>
      </p:ext>
    </p:extLst>
  </p:cSld>
  <p:clrMapOvr>
    <a:masterClrMapping/>
  </p:clrMapOvr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5151" y="206074"/>
            <a:ext cx="8362950" cy="379809"/>
          </a:xfrm>
          <a:prstGeom prst="rect">
            <a:avLst/>
          </a:prstGeom>
        </p:spPr>
        <p:txBody>
          <a:bodyPr lIns="68305" tIns="34153" rIns="68305" bIns="34153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141" y="742958"/>
            <a:ext cx="4097337" cy="1775222"/>
          </a:xfrm>
          <a:prstGeom prst="rect">
            <a:avLst/>
          </a:prstGeom>
        </p:spPr>
        <p:txBody>
          <a:bodyPr lIns="68305" tIns="34153" rIns="68305" bIns="34153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14970" y="742958"/>
            <a:ext cx="4098925" cy="1775222"/>
          </a:xfrm>
          <a:prstGeom prst="rect">
            <a:avLst/>
          </a:prstGeom>
        </p:spPr>
        <p:txBody>
          <a:bodyPr lIns="68305" tIns="34153" rIns="68305" bIns="34153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141" y="2632565"/>
            <a:ext cx="4097337" cy="1775221"/>
          </a:xfrm>
          <a:prstGeom prst="rect">
            <a:avLst/>
          </a:prstGeom>
        </p:spPr>
        <p:txBody>
          <a:bodyPr lIns="68305" tIns="34153" rIns="68305" bIns="34153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4970" y="2632565"/>
            <a:ext cx="4098925" cy="1775221"/>
          </a:xfrm>
          <a:prstGeom prst="rect">
            <a:avLst/>
          </a:prstGeom>
        </p:spPr>
        <p:txBody>
          <a:bodyPr lIns="68305" tIns="34153" rIns="68305" bIns="34153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69630"/>
      </p:ext>
    </p:extLst>
  </p:cSld>
  <p:clrMapOvr>
    <a:masterClrMapping/>
  </p:clrMapOvr>
  <p:transition/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6" y="26"/>
            <a:ext cx="9143999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37" rIns="68477" bIns="34237" rtlCol="0" anchor="ctr"/>
          <a:lstStyle/>
          <a:p>
            <a:pPr algn="ctr" defTabSz="913025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22" y="1701185"/>
            <a:ext cx="2725778" cy="3442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99113" cy="2172154"/>
          </a:xfrm>
          <a:prstGeom prst="rect">
            <a:avLst/>
          </a:prstGeom>
        </p:spPr>
      </p:pic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406295" y="4880294"/>
            <a:ext cx="2896354" cy="126928"/>
          </a:xfrm>
          <a:prstGeom prst="rect">
            <a:avLst/>
          </a:prstGeom>
        </p:spPr>
        <p:txBody>
          <a:bodyPr lIns="68521" tIns="34261" rIns="68521" bIns="3426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800" cap="all" dirty="0" smtClean="0">
                <a:solidFill>
                  <a:prstClr val="white"/>
                </a:solidFill>
                <a:latin typeface="Arial" charset="0"/>
                <a:ea typeface="+mn-ea"/>
                <a:cs typeface="Arial" pitchFamily="34" charset="0"/>
              </a:rPr>
              <a:t>2014 LENOVO CONFIDENTIAL. All rights reserved.</a:t>
            </a:r>
            <a:endParaRPr lang="en-US" sz="800" cap="all" dirty="0">
              <a:solidFill>
                <a:prstClr val="white"/>
              </a:solidFill>
              <a:latin typeface="Arial" charset="0"/>
              <a:ea typeface="+mn-ea"/>
              <a:cs typeface="Arial" pitchFamily="34" charset="0"/>
            </a:endParaRPr>
          </a:p>
        </p:txBody>
      </p:sp>
      <p:sp>
        <p:nvSpPr>
          <p:cNvPr id="8" name="Freeform 7"/>
          <p:cNvSpPr/>
          <p:nvPr userDrawn="1"/>
        </p:nvSpPr>
        <p:spPr>
          <a:xfrm rot="-1260000">
            <a:off x="-538990" y="2055849"/>
            <a:ext cx="10224184" cy="1116590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" fmla="*/ 167130 w 12200027"/>
              <a:gd name="connsiteY0" fmla="*/ 23345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167130 w 12200027"/>
              <a:gd name="connsiteY4" fmla="*/ 23345 h 2717800"/>
              <a:gd name="connsiteX0" fmla="*/ 1025170 w 13058067"/>
              <a:gd name="connsiteY0" fmla="*/ 23345 h 2717800"/>
              <a:gd name="connsiteX1" fmla="*/ 13058067 w 13058067"/>
              <a:gd name="connsiteY1" fmla="*/ 0 h 2717800"/>
              <a:gd name="connsiteX2" fmla="*/ 13058067 w 13058067"/>
              <a:gd name="connsiteY2" fmla="*/ 2717800 h 2717800"/>
              <a:gd name="connsiteX3" fmla="*/ 0 w 13058067"/>
              <a:gd name="connsiteY3" fmla="*/ 2694004 h 2717800"/>
              <a:gd name="connsiteX4" fmla="*/ 1025170 w 13058067"/>
              <a:gd name="connsiteY4" fmla="*/ 23345 h 2717800"/>
              <a:gd name="connsiteX0" fmla="*/ 1025170 w 13058067"/>
              <a:gd name="connsiteY0" fmla="*/ 0 h 2694455"/>
              <a:gd name="connsiteX1" fmla="*/ 12001451 w 13058067"/>
              <a:gd name="connsiteY1" fmla="*/ 992749 h 2694455"/>
              <a:gd name="connsiteX2" fmla="*/ 13058067 w 13058067"/>
              <a:gd name="connsiteY2" fmla="*/ 2694455 h 2694455"/>
              <a:gd name="connsiteX3" fmla="*/ 0 w 13058067"/>
              <a:gd name="connsiteY3" fmla="*/ 2670659 h 2694455"/>
              <a:gd name="connsiteX4" fmla="*/ 1025170 w 13058067"/>
              <a:gd name="connsiteY4" fmla="*/ 0 h 2694455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3058067 w 13058067"/>
              <a:gd name="connsiteY2" fmla="*/ 2739044 h 2739044"/>
              <a:gd name="connsiteX3" fmla="*/ 0 w 13058067"/>
              <a:gd name="connsiteY3" fmla="*/ 2715248 h 2739044"/>
              <a:gd name="connsiteX4" fmla="*/ 1025170 w 13058067"/>
              <a:gd name="connsiteY4" fmla="*/ 44589 h 2739044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1594561 w 13058067"/>
              <a:gd name="connsiteY2" fmla="*/ 1357272 h 2739044"/>
              <a:gd name="connsiteX3" fmla="*/ 13058067 w 13058067"/>
              <a:gd name="connsiteY3" fmla="*/ 2739044 h 2739044"/>
              <a:gd name="connsiteX4" fmla="*/ 0 w 13058067"/>
              <a:gd name="connsiteY4" fmla="*/ 2715248 h 2739044"/>
              <a:gd name="connsiteX5" fmla="*/ 1025170 w 13058067"/>
              <a:gd name="connsiteY5" fmla="*/ 44589 h 2739044"/>
              <a:gd name="connsiteX0" fmla="*/ 1025170 w 13595398"/>
              <a:gd name="connsiteY0" fmla="*/ 44589 h 2739044"/>
              <a:gd name="connsiteX1" fmla="*/ 10185052 w 13595398"/>
              <a:gd name="connsiteY1" fmla="*/ 0 h 2739044"/>
              <a:gd name="connsiteX2" fmla="*/ 13595398 w 13595398"/>
              <a:gd name="connsiteY2" fmla="*/ 1310066 h 2739044"/>
              <a:gd name="connsiteX3" fmla="*/ 13058067 w 13595398"/>
              <a:gd name="connsiteY3" fmla="*/ 2739044 h 2739044"/>
              <a:gd name="connsiteX4" fmla="*/ 0 w 13595398"/>
              <a:gd name="connsiteY4" fmla="*/ 2715248 h 2739044"/>
              <a:gd name="connsiteX5" fmla="*/ 1025170 w 13595398"/>
              <a:gd name="connsiteY5" fmla="*/ 44589 h 273904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112020 w 13595398"/>
              <a:gd name="connsiteY3" fmla="*/ 256930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47154"/>
              <a:gd name="connsiteX1" fmla="*/ 10185052 w 13595398"/>
              <a:gd name="connsiteY1" fmla="*/ 0 h 2747154"/>
              <a:gd name="connsiteX2" fmla="*/ 13595398 w 13595398"/>
              <a:gd name="connsiteY2" fmla="*/ 1310066 h 2747154"/>
              <a:gd name="connsiteX3" fmla="*/ 13043751 w 13595398"/>
              <a:gd name="connsiteY3" fmla="*/ 2747154 h 2747154"/>
              <a:gd name="connsiteX4" fmla="*/ 0 w 13595398"/>
              <a:gd name="connsiteY4" fmla="*/ 2715248 h 2747154"/>
              <a:gd name="connsiteX5" fmla="*/ 1025170 w 13595398"/>
              <a:gd name="connsiteY5" fmla="*/ 44589 h 274715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098366 w 13595398"/>
              <a:gd name="connsiteY3" fmla="*/ 260487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23442"/>
              <a:gd name="connsiteX1" fmla="*/ 10185052 w 13595398"/>
              <a:gd name="connsiteY1" fmla="*/ 0 h 2723442"/>
              <a:gd name="connsiteX2" fmla="*/ 13595398 w 13595398"/>
              <a:gd name="connsiteY2" fmla="*/ 1310066 h 2723442"/>
              <a:gd name="connsiteX3" fmla="*/ 13052853 w 13595398"/>
              <a:gd name="connsiteY3" fmla="*/ 2723442 h 2723442"/>
              <a:gd name="connsiteX4" fmla="*/ 0 w 13595398"/>
              <a:gd name="connsiteY4" fmla="*/ 2715248 h 2723442"/>
              <a:gd name="connsiteX5" fmla="*/ 1025170 w 13595398"/>
              <a:gd name="connsiteY5" fmla="*/ 44589 h 2723442"/>
              <a:gd name="connsiteX0" fmla="*/ 1025170 w 13595398"/>
              <a:gd name="connsiteY0" fmla="*/ 44341 h 2723194"/>
              <a:gd name="connsiteX1" fmla="*/ 10406499 w 13595398"/>
              <a:gd name="connsiteY1" fmla="*/ 0 h 2723194"/>
              <a:gd name="connsiteX2" fmla="*/ 13595398 w 13595398"/>
              <a:gd name="connsiteY2" fmla="*/ 1309818 h 2723194"/>
              <a:gd name="connsiteX3" fmla="*/ 13052853 w 13595398"/>
              <a:gd name="connsiteY3" fmla="*/ 2723194 h 2723194"/>
              <a:gd name="connsiteX4" fmla="*/ 0 w 13595398"/>
              <a:gd name="connsiteY4" fmla="*/ 2715000 h 2723194"/>
              <a:gd name="connsiteX5" fmla="*/ 1025170 w 13595398"/>
              <a:gd name="connsiteY5" fmla="*/ 44341 h 2723194"/>
              <a:gd name="connsiteX0" fmla="*/ 1025170 w 13624074"/>
              <a:gd name="connsiteY0" fmla="*/ 44341 h 2723194"/>
              <a:gd name="connsiteX1" fmla="*/ 10406499 w 13624074"/>
              <a:gd name="connsiteY1" fmla="*/ 0 h 2723194"/>
              <a:gd name="connsiteX2" fmla="*/ 13624074 w 13624074"/>
              <a:gd name="connsiteY2" fmla="*/ 1235111 h 2723194"/>
              <a:gd name="connsiteX3" fmla="*/ 13052853 w 13624074"/>
              <a:gd name="connsiteY3" fmla="*/ 2723194 h 2723194"/>
              <a:gd name="connsiteX4" fmla="*/ 0 w 13624074"/>
              <a:gd name="connsiteY4" fmla="*/ 2715000 h 2723194"/>
              <a:gd name="connsiteX5" fmla="*/ 1025170 w 13624074"/>
              <a:gd name="connsiteY5" fmla="*/ 44341 h 2723194"/>
              <a:gd name="connsiteX0" fmla="*/ 1025170 w 13624074"/>
              <a:gd name="connsiteY0" fmla="*/ 47047 h 2725900"/>
              <a:gd name="connsiteX1" fmla="*/ 11561549 w 13624074"/>
              <a:gd name="connsiteY1" fmla="*/ 0 h 2725900"/>
              <a:gd name="connsiteX2" fmla="*/ 13624074 w 13624074"/>
              <a:gd name="connsiteY2" fmla="*/ 1237817 h 2725900"/>
              <a:gd name="connsiteX3" fmla="*/ 13052853 w 13624074"/>
              <a:gd name="connsiteY3" fmla="*/ 2725900 h 2725900"/>
              <a:gd name="connsiteX4" fmla="*/ 0 w 13624074"/>
              <a:gd name="connsiteY4" fmla="*/ 2717706 h 2725900"/>
              <a:gd name="connsiteX5" fmla="*/ 1025170 w 13624074"/>
              <a:gd name="connsiteY5" fmla="*/ 47047 h 2725900"/>
              <a:gd name="connsiteX0" fmla="*/ 1025170 w 13775283"/>
              <a:gd name="connsiteY0" fmla="*/ 47047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1025170 w 13775283"/>
              <a:gd name="connsiteY5" fmla="*/ 47047 h 2725900"/>
              <a:gd name="connsiteX0" fmla="*/ 796160 w 13775283"/>
              <a:gd name="connsiteY0" fmla="*/ 52963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796160 w 13775283"/>
              <a:gd name="connsiteY5" fmla="*/ 52963 h 2725900"/>
              <a:gd name="connsiteX0" fmla="*/ 792349 w 13775283"/>
              <a:gd name="connsiteY0" fmla="*/ 71293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792349 w 13775283"/>
              <a:gd name="connsiteY5" fmla="*/ 71293 h 2725900"/>
              <a:gd name="connsiteX0" fmla="*/ 577076 w 13560010"/>
              <a:gd name="connsiteY0" fmla="*/ 71293 h 2725900"/>
              <a:gd name="connsiteX1" fmla="*/ 11346276 w 13560010"/>
              <a:gd name="connsiteY1" fmla="*/ 0 h 2725900"/>
              <a:gd name="connsiteX2" fmla="*/ 13560010 w 13560010"/>
              <a:gd name="connsiteY2" fmla="*/ 869169 h 2725900"/>
              <a:gd name="connsiteX3" fmla="*/ 12837580 w 13560010"/>
              <a:gd name="connsiteY3" fmla="*/ 2725900 h 2725900"/>
              <a:gd name="connsiteX4" fmla="*/ 0 w 13560010"/>
              <a:gd name="connsiteY4" fmla="*/ 2723085 h 2725900"/>
              <a:gd name="connsiteX5" fmla="*/ 577076 w 13560010"/>
              <a:gd name="connsiteY5" fmla="*/ 71293 h 2725900"/>
              <a:gd name="connsiteX0" fmla="*/ 577076 w 13560010"/>
              <a:gd name="connsiteY0" fmla="*/ 90117 h 2744724"/>
              <a:gd name="connsiteX1" fmla="*/ 12921872 w 13560010"/>
              <a:gd name="connsiteY1" fmla="*/ 1 h 2744724"/>
              <a:gd name="connsiteX2" fmla="*/ 13560010 w 13560010"/>
              <a:gd name="connsiteY2" fmla="*/ 887993 h 2744724"/>
              <a:gd name="connsiteX3" fmla="*/ 12837580 w 13560010"/>
              <a:gd name="connsiteY3" fmla="*/ 2744724 h 2744724"/>
              <a:gd name="connsiteX4" fmla="*/ 0 w 13560010"/>
              <a:gd name="connsiteY4" fmla="*/ 2741909 h 2744724"/>
              <a:gd name="connsiteX5" fmla="*/ 577076 w 13560010"/>
              <a:gd name="connsiteY5" fmla="*/ 90117 h 2744724"/>
              <a:gd name="connsiteX0" fmla="*/ 577076 w 13558311"/>
              <a:gd name="connsiteY0" fmla="*/ 90115 h 2744722"/>
              <a:gd name="connsiteX1" fmla="*/ 12921872 w 13558311"/>
              <a:gd name="connsiteY1" fmla="*/ -1 h 2744722"/>
              <a:gd name="connsiteX2" fmla="*/ 13558311 w 13558311"/>
              <a:gd name="connsiteY2" fmla="*/ 403041 h 2744722"/>
              <a:gd name="connsiteX3" fmla="*/ 12837580 w 13558311"/>
              <a:gd name="connsiteY3" fmla="*/ 2744722 h 2744722"/>
              <a:gd name="connsiteX4" fmla="*/ 0 w 13558311"/>
              <a:gd name="connsiteY4" fmla="*/ 2741907 h 2744722"/>
              <a:gd name="connsiteX5" fmla="*/ 577076 w 13558311"/>
              <a:gd name="connsiteY5" fmla="*/ 90115 h 2744722"/>
              <a:gd name="connsiteX0" fmla="*/ 577076 w 13558311"/>
              <a:gd name="connsiteY0" fmla="*/ 90117 h 2750103"/>
              <a:gd name="connsiteX1" fmla="*/ 12921872 w 13558311"/>
              <a:gd name="connsiteY1" fmla="*/ 1 h 2750103"/>
              <a:gd name="connsiteX2" fmla="*/ 13558311 w 13558311"/>
              <a:gd name="connsiteY2" fmla="*/ 403043 h 2750103"/>
              <a:gd name="connsiteX3" fmla="*/ 13052853 w 13558311"/>
              <a:gd name="connsiteY3" fmla="*/ 2750103 h 2750103"/>
              <a:gd name="connsiteX4" fmla="*/ 0 w 13558311"/>
              <a:gd name="connsiteY4" fmla="*/ 2741909 h 2750103"/>
              <a:gd name="connsiteX5" fmla="*/ 577076 w 13558311"/>
              <a:gd name="connsiteY5" fmla="*/ 90117 h 2750103"/>
              <a:gd name="connsiteX0" fmla="*/ 567277 w 13558311"/>
              <a:gd name="connsiteY0" fmla="*/ 106660 h 2750101"/>
              <a:gd name="connsiteX1" fmla="*/ 12921872 w 13558311"/>
              <a:gd name="connsiteY1" fmla="*/ -1 h 2750101"/>
              <a:gd name="connsiteX2" fmla="*/ 13558311 w 13558311"/>
              <a:gd name="connsiteY2" fmla="*/ 403041 h 2750101"/>
              <a:gd name="connsiteX3" fmla="*/ 13052853 w 13558311"/>
              <a:gd name="connsiteY3" fmla="*/ 2750101 h 2750101"/>
              <a:gd name="connsiteX4" fmla="*/ 0 w 13558311"/>
              <a:gd name="connsiteY4" fmla="*/ 2741907 h 2750101"/>
              <a:gd name="connsiteX5" fmla="*/ 567277 w 13558311"/>
              <a:gd name="connsiteY5" fmla="*/ 106660 h 2750101"/>
              <a:gd name="connsiteX0" fmla="*/ 554063 w 13545097"/>
              <a:gd name="connsiteY0" fmla="*/ 106662 h 2750103"/>
              <a:gd name="connsiteX1" fmla="*/ 12908658 w 13545097"/>
              <a:gd name="connsiteY1" fmla="*/ 1 h 2750103"/>
              <a:gd name="connsiteX2" fmla="*/ 13545097 w 13545097"/>
              <a:gd name="connsiteY2" fmla="*/ 403043 h 2750103"/>
              <a:gd name="connsiteX3" fmla="*/ 13039639 w 13545097"/>
              <a:gd name="connsiteY3" fmla="*/ 2750103 h 2750103"/>
              <a:gd name="connsiteX4" fmla="*/ 0 w 13545097"/>
              <a:gd name="connsiteY4" fmla="*/ 2739533 h 2750103"/>
              <a:gd name="connsiteX5" fmla="*/ 554063 w 13545097"/>
              <a:gd name="connsiteY5" fmla="*/ 106662 h 2750103"/>
              <a:gd name="connsiteX0" fmla="*/ 618008 w 13609042"/>
              <a:gd name="connsiteY0" fmla="*/ 106660 h 2750101"/>
              <a:gd name="connsiteX1" fmla="*/ 12972603 w 13609042"/>
              <a:gd name="connsiteY1" fmla="*/ -1 h 2750101"/>
              <a:gd name="connsiteX2" fmla="*/ 13609042 w 13609042"/>
              <a:gd name="connsiteY2" fmla="*/ 403041 h 2750101"/>
              <a:gd name="connsiteX3" fmla="*/ 13103584 w 13609042"/>
              <a:gd name="connsiteY3" fmla="*/ 2750101 h 2750101"/>
              <a:gd name="connsiteX4" fmla="*/ 0 w 13609042"/>
              <a:gd name="connsiteY4" fmla="*/ 2741183 h 2750101"/>
              <a:gd name="connsiteX5" fmla="*/ 618008 w 13609042"/>
              <a:gd name="connsiteY5" fmla="*/ 106660 h 2750101"/>
              <a:gd name="connsiteX0" fmla="*/ 548519 w 13609042"/>
              <a:gd name="connsiteY0" fmla="*/ 104385 h 2750103"/>
              <a:gd name="connsiteX1" fmla="*/ 12972603 w 13609042"/>
              <a:gd name="connsiteY1" fmla="*/ 1 h 2750103"/>
              <a:gd name="connsiteX2" fmla="*/ 13609042 w 13609042"/>
              <a:gd name="connsiteY2" fmla="*/ 403043 h 2750103"/>
              <a:gd name="connsiteX3" fmla="*/ 13103584 w 13609042"/>
              <a:gd name="connsiteY3" fmla="*/ 2750103 h 2750103"/>
              <a:gd name="connsiteX4" fmla="*/ 0 w 13609042"/>
              <a:gd name="connsiteY4" fmla="*/ 2741185 h 2750103"/>
              <a:gd name="connsiteX5" fmla="*/ 548519 w 13609042"/>
              <a:gd name="connsiteY5" fmla="*/ 104385 h 2750103"/>
              <a:gd name="connsiteX0" fmla="*/ 548519 w 13609042"/>
              <a:gd name="connsiteY0" fmla="*/ 104383 h 2747724"/>
              <a:gd name="connsiteX1" fmla="*/ 12972603 w 13609042"/>
              <a:gd name="connsiteY1" fmla="*/ -1 h 2747724"/>
              <a:gd name="connsiteX2" fmla="*/ 13609042 w 13609042"/>
              <a:gd name="connsiteY2" fmla="*/ 403041 h 2747724"/>
              <a:gd name="connsiteX3" fmla="*/ 13116798 w 13609042"/>
              <a:gd name="connsiteY3" fmla="*/ 2747725 h 2747724"/>
              <a:gd name="connsiteX4" fmla="*/ 0 w 13609042"/>
              <a:gd name="connsiteY4" fmla="*/ 2741183 h 2747724"/>
              <a:gd name="connsiteX5" fmla="*/ 548519 w 13609042"/>
              <a:gd name="connsiteY5" fmla="*/ 104383 h 2747724"/>
              <a:gd name="connsiteX0" fmla="*/ 548519 w 13594988"/>
              <a:gd name="connsiteY0" fmla="*/ 104385 h 2747728"/>
              <a:gd name="connsiteX1" fmla="*/ 12972603 w 13594988"/>
              <a:gd name="connsiteY1" fmla="*/ 1 h 2747728"/>
              <a:gd name="connsiteX2" fmla="*/ 13594988 w 13594988"/>
              <a:gd name="connsiteY2" fmla="*/ 440060 h 2747728"/>
              <a:gd name="connsiteX3" fmla="*/ 13116798 w 13594988"/>
              <a:gd name="connsiteY3" fmla="*/ 2747727 h 2747728"/>
              <a:gd name="connsiteX4" fmla="*/ 0 w 13594988"/>
              <a:gd name="connsiteY4" fmla="*/ 2741185 h 2747728"/>
              <a:gd name="connsiteX5" fmla="*/ 548519 w 13594988"/>
              <a:gd name="connsiteY5" fmla="*/ 104385 h 2747728"/>
              <a:gd name="connsiteX0" fmla="*/ 548519 w 13594988"/>
              <a:gd name="connsiteY0" fmla="*/ 98900 h 2742241"/>
              <a:gd name="connsiteX1" fmla="*/ 12996905 w 13594988"/>
              <a:gd name="connsiteY1" fmla="*/ 0 h 2742241"/>
              <a:gd name="connsiteX2" fmla="*/ 13594988 w 13594988"/>
              <a:gd name="connsiteY2" fmla="*/ 434575 h 2742241"/>
              <a:gd name="connsiteX3" fmla="*/ 13116798 w 13594988"/>
              <a:gd name="connsiteY3" fmla="*/ 2742242 h 2742241"/>
              <a:gd name="connsiteX4" fmla="*/ 0 w 13594988"/>
              <a:gd name="connsiteY4" fmla="*/ 2735700 h 2742241"/>
              <a:gd name="connsiteX5" fmla="*/ 548519 w 13594988"/>
              <a:gd name="connsiteY5" fmla="*/ 98900 h 2742241"/>
              <a:gd name="connsiteX0" fmla="*/ 548519 w 13594988"/>
              <a:gd name="connsiteY0" fmla="*/ 98900 h 2742243"/>
              <a:gd name="connsiteX1" fmla="*/ 12996905 w 13594988"/>
              <a:gd name="connsiteY1" fmla="*/ 0 h 2742243"/>
              <a:gd name="connsiteX2" fmla="*/ 13594988 w 13594988"/>
              <a:gd name="connsiteY2" fmla="*/ 434576 h 2742243"/>
              <a:gd name="connsiteX3" fmla="*/ 13116798 w 13594988"/>
              <a:gd name="connsiteY3" fmla="*/ 2742242 h 2742243"/>
              <a:gd name="connsiteX4" fmla="*/ 0 w 13594988"/>
              <a:gd name="connsiteY4" fmla="*/ 2735700 h 2742243"/>
              <a:gd name="connsiteX5" fmla="*/ 548519 w 13594988"/>
              <a:gd name="connsiteY5" fmla="*/ 98900 h 2742243"/>
              <a:gd name="connsiteX0" fmla="*/ 612463 w 13594988"/>
              <a:gd name="connsiteY0" fmla="*/ 97249 h 2742241"/>
              <a:gd name="connsiteX1" fmla="*/ 12996905 w 13594988"/>
              <a:gd name="connsiteY1" fmla="*/ 0 h 2742241"/>
              <a:gd name="connsiteX2" fmla="*/ 13594988 w 13594988"/>
              <a:gd name="connsiteY2" fmla="*/ 434576 h 2742241"/>
              <a:gd name="connsiteX3" fmla="*/ 13116798 w 13594988"/>
              <a:gd name="connsiteY3" fmla="*/ 2742242 h 2742241"/>
              <a:gd name="connsiteX4" fmla="*/ 0 w 13594988"/>
              <a:gd name="connsiteY4" fmla="*/ 2735700 h 2742241"/>
              <a:gd name="connsiteX5" fmla="*/ 612463 w 13594988"/>
              <a:gd name="connsiteY5" fmla="*/ 97249 h 2742241"/>
              <a:gd name="connsiteX0" fmla="*/ 546391 w 13528916"/>
              <a:gd name="connsiteY0" fmla="*/ 97249 h 2742243"/>
              <a:gd name="connsiteX1" fmla="*/ 12930833 w 13528916"/>
              <a:gd name="connsiteY1" fmla="*/ 0 h 2742243"/>
              <a:gd name="connsiteX2" fmla="*/ 13528916 w 13528916"/>
              <a:gd name="connsiteY2" fmla="*/ 434576 h 2742243"/>
              <a:gd name="connsiteX3" fmla="*/ 13050726 w 13528916"/>
              <a:gd name="connsiteY3" fmla="*/ 2742242 h 2742243"/>
              <a:gd name="connsiteX4" fmla="*/ 0 w 13528916"/>
              <a:gd name="connsiteY4" fmla="*/ 2723810 h 2742243"/>
              <a:gd name="connsiteX5" fmla="*/ 546391 w 13528916"/>
              <a:gd name="connsiteY5" fmla="*/ 97249 h 2742243"/>
              <a:gd name="connsiteX0" fmla="*/ 546391 w 13628695"/>
              <a:gd name="connsiteY0" fmla="*/ 104398 h 2749390"/>
              <a:gd name="connsiteX1" fmla="*/ 13628695 w 13628695"/>
              <a:gd name="connsiteY1" fmla="*/ 0 h 2749390"/>
              <a:gd name="connsiteX2" fmla="*/ 13528916 w 13628695"/>
              <a:gd name="connsiteY2" fmla="*/ 441725 h 2749390"/>
              <a:gd name="connsiteX3" fmla="*/ 13050726 w 13628695"/>
              <a:gd name="connsiteY3" fmla="*/ 2749391 h 2749390"/>
              <a:gd name="connsiteX4" fmla="*/ 0 w 13628695"/>
              <a:gd name="connsiteY4" fmla="*/ 2730959 h 2749390"/>
              <a:gd name="connsiteX5" fmla="*/ 546391 w 13628695"/>
              <a:gd name="connsiteY5" fmla="*/ 104398 h 2749390"/>
              <a:gd name="connsiteX0" fmla="*/ 546391 w 13628695"/>
              <a:gd name="connsiteY0" fmla="*/ 104398 h 2749392"/>
              <a:gd name="connsiteX1" fmla="*/ 13628695 w 13628695"/>
              <a:gd name="connsiteY1" fmla="*/ 0 h 2749392"/>
              <a:gd name="connsiteX2" fmla="*/ 13050726 w 13628695"/>
              <a:gd name="connsiteY2" fmla="*/ 2749391 h 2749392"/>
              <a:gd name="connsiteX3" fmla="*/ 0 w 13628695"/>
              <a:gd name="connsiteY3" fmla="*/ 2730959 h 2749392"/>
              <a:gd name="connsiteX4" fmla="*/ 546391 w 13628695"/>
              <a:gd name="connsiteY4" fmla="*/ 104398 h 274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8695" h="2749392">
                <a:moveTo>
                  <a:pt x="546391" y="104398"/>
                </a:moveTo>
                <a:lnTo>
                  <a:pt x="13628695" y="0"/>
                </a:lnTo>
                <a:lnTo>
                  <a:pt x="13050726" y="2749391"/>
                </a:lnTo>
                <a:lnTo>
                  <a:pt x="0" y="2730959"/>
                </a:lnTo>
                <a:lnTo>
                  <a:pt x="546391" y="104398"/>
                </a:lnTo>
                <a:close/>
              </a:path>
            </a:pathLst>
          </a:custGeom>
          <a:solidFill>
            <a:schemeClr val="bg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37" rIns="68477" bIns="34237" rtlCol="0" anchor="ctr"/>
          <a:lstStyle/>
          <a:p>
            <a:pPr algn="ctr" defTabSz="913025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43963" y="2204090"/>
            <a:ext cx="8856592" cy="735325"/>
          </a:xfrm>
          <a:prstGeom prst="rect">
            <a:avLst/>
          </a:prstGeom>
        </p:spPr>
        <p:txBody>
          <a:bodyPr lIns="91288" tIns="45643" rIns="91288" bIns="45643" anchor="ctr" anchorCtr="0"/>
          <a:lstStyle>
            <a:lvl1pPr marL="0" algn="l" defTabSz="913025" rtl="0" eaLnBrk="1" latinLnBrk="0" hangingPunct="1">
              <a:lnSpc>
                <a:spcPts val="4857"/>
              </a:lnSpc>
              <a:spcBef>
                <a:spcPct val="0"/>
              </a:spcBef>
              <a:buNone/>
              <a:defRPr lang="en-US" sz="42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lIns="68509" tIns="34255" rIns="68509" bIns="34255"/>
          <a:lstStyle/>
          <a:p>
            <a:r>
              <a:rPr lang="en-US" sz="800" dirty="0" smtClean="0">
                <a:solidFill>
                  <a:srgbClr val="939598"/>
                </a:solidFill>
                <a:latin typeface="Arial" charset="0"/>
                <a:ea typeface="+mn-ea"/>
                <a:cs typeface="Arial" pitchFamily="34" charset="0"/>
              </a:rPr>
              <a:t>2015 Lenovo Internal. All rights reserved.</a:t>
            </a:r>
            <a:endParaRPr lang="en-US" sz="800" dirty="0">
              <a:solidFill>
                <a:srgbClr val="939598"/>
              </a:solidFill>
              <a:latin typeface="Arial" charset="0"/>
              <a:ea typeface="+mn-ea"/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411588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91345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913457" algn="l"/>
              </a:tabLst>
              <a:defRPr lang="en-US" sz="27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1588" y="884682"/>
            <a:ext cx="8307201" cy="3908774"/>
          </a:xfrm>
          <a:prstGeom prst="rect">
            <a:avLst/>
          </a:prstGeom>
        </p:spPr>
        <p:txBody>
          <a:bodyPr lIns="0" tIns="0" rIns="0" bIns="0"/>
          <a:lstStyle>
            <a:lvl1pPr marL="128467" indent="-128467">
              <a:lnSpc>
                <a:spcPct val="9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6728" indent="-171276">
              <a:lnSpc>
                <a:spcPct val="90000"/>
              </a:lnSpc>
              <a:spcBef>
                <a:spcPts val="375"/>
              </a:spcBef>
              <a:buClrTx/>
              <a:buFont typeface="Arial" pitchFamily="34" charset="0"/>
              <a:buChar char="–"/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626418" indent="-112601">
              <a:lnSpc>
                <a:spcPct val="9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-"/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859534" indent="-117352">
              <a:lnSpc>
                <a:spcPct val="9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-"/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083146" indent="-112601">
              <a:lnSpc>
                <a:spcPct val="9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-"/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08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558" indent="0" algn="ctr">
              <a:buNone/>
              <a:defRPr/>
            </a:lvl2pPr>
            <a:lvl3pPr marL="911318" indent="0" algn="ctr">
              <a:buNone/>
              <a:defRPr/>
            </a:lvl3pPr>
            <a:lvl4pPr marL="1366942" indent="0" algn="ctr">
              <a:buNone/>
              <a:defRPr/>
            </a:lvl4pPr>
            <a:lvl5pPr marL="1822634" indent="0" algn="ctr">
              <a:buNone/>
              <a:defRPr/>
            </a:lvl5pPr>
            <a:lvl6pPr marL="2278191" indent="0" algn="ctr">
              <a:buNone/>
              <a:defRPr/>
            </a:lvl6pPr>
            <a:lvl7pPr marL="2733767" indent="0" algn="ctr">
              <a:buNone/>
              <a:defRPr/>
            </a:lvl7pPr>
            <a:lvl8pPr marL="3189474" indent="0" algn="ctr">
              <a:buNone/>
              <a:defRPr/>
            </a:lvl8pPr>
            <a:lvl9pPr marL="3645119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B0D3182-08FD-4A64-BC7D-F5FC584C5B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3545319"/>
      </p:ext>
    </p:extLst>
  </p:cSld>
  <p:clrMapOvr>
    <a:masterClrMapping/>
  </p:clrMapOvr>
  <p:transition spd="slow">
    <p:fade/>
  </p:transition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7AC4674-3403-49EE-97FC-043F8DE48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05158029"/>
      </p:ext>
    </p:extLst>
  </p:cSld>
  <p:clrMapOvr>
    <a:masterClrMapping/>
  </p:clrMapOvr>
  <p:transition spd="slow">
    <p:fade/>
  </p:transition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558" indent="0">
              <a:buNone/>
              <a:defRPr sz="1800"/>
            </a:lvl2pPr>
            <a:lvl3pPr marL="911318" indent="0">
              <a:buNone/>
              <a:defRPr sz="1600"/>
            </a:lvl3pPr>
            <a:lvl4pPr marL="1366942" indent="0">
              <a:buNone/>
              <a:defRPr sz="1400"/>
            </a:lvl4pPr>
            <a:lvl5pPr marL="1822634" indent="0">
              <a:buNone/>
              <a:defRPr sz="1400"/>
            </a:lvl5pPr>
            <a:lvl6pPr marL="2278191" indent="0">
              <a:buNone/>
              <a:defRPr sz="1400"/>
            </a:lvl6pPr>
            <a:lvl7pPr marL="2733767" indent="0">
              <a:buNone/>
              <a:defRPr sz="1400"/>
            </a:lvl7pPr>
            <a:lvl8pPr marL="3189474" indent="0">
              <a:buNone/>
              <a:defRPr sz="1400"/>
            </a:lvl8pPr>
            <a:lvl9pPr marL="3645119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CD0952A-E1A0-4F1F-A975-5FC20F952F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91335782"/>
      </p:ext>
    </p:extLst>
  </p:cSld>
  <p:clrMapOvr>
    <a:masterClrMapping/>
  </p:clrMapOvr>
  <p:transition spd="slow">
    <p:fade/>
  </p:transition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9C4BD20-F5DC-4C92-9396-DEC7BF86D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6085034"/>
      </p:ext>
    </p:extLst>
  </p:cSld>
  <p:clrMapOvr>
    <a:masterClrMapping/>
  </p:clrMapOvr>
  <p:transition spd="slow">
    <p:fade/>
  </p:transition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58" indent="0">
              <a:buNone/>
              <a:defRPr sz="2000" b="1"/>
            </a:lvl2pPr>
            <a:lvl3pPr marL="911318" indent="0">
              <a:buNone/>
              <a:defRPr sz="1800" b="1"/>
            </a:lvl3pPr>
            <a:lvl4pPr marL="1366942" indent="0">
              <a:buNone/>
              <a:defRPr sz="1600" b="1"/>
            </a:lvl4pPr>
            <a:lvl5pPr marL="1822634" indent="0">
              <a:buNone/>
              <a:defRPr sz="1600" b="1"/>
            </a:lvl5pPr>
            <a:lvl6pPr marL="2278191" indent="0">
              <a:buNone/>
              <a:defRPr sz="1600" b="1"/>
            </a:lvl6pPr>
            <a:lvl7pPr marL="2733767" indent="0">
              <a:buNone/>
              <a:defRPr sz="1600" b="1"/>
            </a:lvl7pPr>
            <a:lvl8pPr marL="3189474" indent="0">
              <a:buNone/>
              <a:defRPr sz="1600" b="1"/>
            </a:lvl8pPr>
            <a:lvl9pPr marL="364511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558" indent="0">
              <a:buNone/>
              <a:defRPr sz="2000" b="1"/>
            </a:lvl2pPr>
            <a:lvl3pPr marL="911318" indent="0">
              <a:buNone/>
              <a:defRPr sz="1800" b="1"/>
            </a:lvl3pPr>
            <a:lvl4pPr marL="1366942" indent="0">
              <a:buNone/>
              <a:defRPr sz="1600" b="1"/>
            </a:lvl4pPr>
            <a:lvl5pPr marL="1822634" indent="0">
              <a:buNone/>
              <a:defRPr sz="1600" b="1"/>
            </a:lvl5pPr>
            <a:lvl6pPr marL="2278191" indent="0">
              <a:buNone/>
              <a:defRPr sz="1600" b="1"/>
            </a:lvl6pPr>
            <a:lvl7pPr marL="2733767" indent="0">
              <a:buNone/>
              <a:defRPr sz="1600" b="1"/>
            </a:lvl7pPr>
            <a:lvl8pPr marL="3189474" indent="0">
              <a:buNone/>
              <a:defRPr sz="1600" b="1"/>
            </a:lvl8pPr>
            <a:lvl9pPr marL="364511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485569F-7BD7-477A-93EB-8B630409CF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6562993"/>
      </p:ext>
    </p:extLst>
  </p:cSld>
  <p:clrMapOvr>
    <a:masterClrMapping/>
  </p:clrMapOvr>
  <p:transition spd="slow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891"/>
      </p:ext>
    </p:extLst>
  </p:cSld>
  <p:clrMapOvr>
    <a:masterClrMapping/>
  </p:clrMapOvr>
  <p:transition spd="slow">
    <p:fade/>
  </p:transition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262D29-3D23-40F4-AC5C-F747A2AA78B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2557138"/>
      </p:ext>
    </p:extLst>
  </p:cSld>
  <p:clrMapOvr>
    <a:masterClrMapping/>
  </p:clrMapOvr>
  <p:transition spd="slow">
    <p:fade/>
  </p:transition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688E7FF-AB86-4492-B483-12A888ABD86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2918664"/>
      </p:ext>
    </p:extLst>
  </p:cSld>
  <p:clrMapOvr>
    <a:masterClrMapping/>
  </p:clrMapOvr>
  <p:transition spd="slow">
    <p:fade/>
  </p:transition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92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558" indent="0">
              <a:buNone/>
              <a:defRPr sz="1200"/>
            </a:lvl2pPr>
            <a:lvl3pPr marL="911318" indent="0">
              <a:buNone/>
              <a:defRPr sz="1000"/>
            </a:lvl3pPr>
            <a:lvl4pPr marL="1366942" indent="0">
              <a:buNone/>
              <a:defRPr sz="900"/>
            </a:lvl4pPr>
            <a:lvl5pPr marL="1822634" indent="0">
              <a:buNone/>
              <a:defRPr sz="900"/>
            </a:lvl5pPr>
            <a:lvl6pPr marL="2278191" indent="0">
              <a:buNone/>
              <a:defRPr sz="900"/>
            </a:lvl6pPr>
            <a:lvl7pPr marL="2733767" indent="0">
              <a:buNone/>
              <a:defRPr sz="900"/>
            </a:lvl7pPr>
            <a:lvl8pPr marL="3189474" indent="0">
              <a:buNone/>
              <a:defRPr sz="900"/>
            </a:lvl8pPr>
            <a:lvl9pPr marL="364511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3453B4-5E38-49C5-AAB8-BC10DBA1B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7422309"/>
      </p:ext>
    </p:extLst>
  </p:cSld>
  <p:clrMapOvr>
    <a:masterClrMapping/>
  </p:clrMapOvr>
  <p:transition spd="slow">
    <p:fade/>
  </p:transition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558" indent="0">
              <a:buNone/>
              <a:defRPr sz="2800"/>
            </a:lvl2pPr>
            <a:lvl3pPr marL="911318" indent="0">
              <a:buNone/>
              <a:defRPr sz="2400"/>
            </a:lvl3pPr>
            <a:lvl4pPr marL="1366942" indent="0">
              <a:buNone/>
              <a:defRPr sz="2000"/>
            </a:lvl4pPr>
            <a:lvl5pPr marL="1822634" indent="0">
              <a:buNone/>
              <a:defRPr sz="2000"/>
            </a:lvl5pPr>
            <a:lvl6pPr marL="2278191" indent="0">
              <a:buNone/>
              <a:defRPr sz="2000"/>
            </a:lvl6pPr>
            <a:lvl7pPr marL="2733767" indent="0">
              <a:buNone/>
              <a:defRPr sz="2000"/>
            </a:lvl7pPr>
            <a:lvl8pPr marL="3189474" indent="0">
              <a:buNone/>
              <a:defRPr sz="2000"/>
            </a:lvl8pPr>
            <a:lvl9pPr marL="3645119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76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558" indent="0">
              <a:buNone/>
              <a:defRPr sz="1200"/>
            </a:lvl2pPr>
            <a:lvl3pPr marL="911318" indent="0">
              <a:buNone/>
              <a:defRPr sz="1000"/>
            </a:lvl3pPr>
            <a:lvl4pPr marL="1366942" indent="0">
              <a:buNone/>
              <a:defRPr sz="900"/>
            </a:lvl4pPr>
            <a:lvl5pPr marL="1822634" indent="0">
              <a:buNone/>
              <a:defRPr sz="900"/>
            </a:lvl5pPr>
            <a:lvl6pPr marL="2278191" indent="0">
              <a:buNone/>
              <a:defRPr sz="900"/>
            </a:lvl6pPr>
            <a:lvl7pPr marL="2733767" indent="0">
              <a:buNone/>
              <a:defRPr sz="900"/>
            </a:lvl7pPr>
            <a:lvl8pPr marL="3189474" indent="0">
              <a:buNone/>
              <a:defRPr sz="900"/>
            </a:lvl8pPr>
            <a:lvl9pPr marL="364511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284CA87-94AD-49BF-A3A5-C89D4FC67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3073255"/>
      </p:ext>
    </p:extLst>
  </p:cSld>
  <p:clrMapOvr>
    <a:masterClrMapping/>
  </p:clrMapOvr>
  <p:transition spd="slow">
    <p:fade/>
  </p:transition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C505E2-6420-4DF6-8392-915AD94A5A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0717704"/>
      </p:ext>
    </p:extLst>
  </p:cSld>
  <p:clrMapOvr>
    <a:masterClrMapping/>
  </p:clrMapOvr>
  <p:transition spd="slow">
    <p:fade/>
  </p:transition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4EC3099-BB48-4D69-BDED-1566B38CF8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5492409"/>
      </p:ext>
    </p:extLst>
  </p:cSld>
  <p:clrMapOvr>
    <a:masterClrMapping/>
  </p:clrMapOvr>
  <p:transition spd="slow">
    <p:fade/>
  </p:transition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5334E74-8202-4B14-8902-7ACFD7882B7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6577907"/>
      </p:ext>
    </p:extLst>
  </p:cSld>
  <p:clrMapOvr>
    <a:masterClrMapping/>
  </p:clrMapOvr>
  <p:transition spd="slow">
    <p:fade/>
  </p:transition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88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602" indent="0" algn="ctr">
              <a:buNone/>
              <a:defRPr/>
            </a:lvl2pPr>
            <a:lvl3pPr marL="913275" indent="0" algn="ctr">
              <a:buNone/>
              <a:defRPr/>
            </a:lvl3pPr>
            <a:lvl4pPr marL="1369900" indent="0" algn="ctr">
              <a:buNone/>
              <a:defRPr/>
            </a:lvl4pPr>
            <a:lvl5pPr marL="1826549" indent="0" algn="ctr">
              <a:buNone/>
              <a:defRPr/>
            </a:lvl5pPr>
            <a:lvl6pPr marL="2283150" indent="0" algn="ctr">
              <a:buNone/>
              <a:defRPr/>
            </a:lvl6pPr>
            <a:lvl7pPr marL="2739752" indent="0" algn="ctr">
              <a:buNone/>
              <a:defRPr/>
            </a:lvl7pPr>
            <a:lvl8pPr marL="3196400" indent="0" algn="ctr">
              <a:buNone/>
              <a:defRPr/>
            </a:lvl8pPr>
            <a:lvl9pPr marL="3653036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5881E0D-F44F-4CD1-A8C2-06CAF4BCDF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7102657"/>
      </p:ext>
    </p:extLst>
  </p:cSld>
  <p:clrMapOvr>
    <a:masterClrMapping/>
  </p:clrMapOvr>
  <p:transition spd="slow">
    <p:fade/>
  </p:transition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CF7EA5F-4931-42A2-8F7B-848D62E05A7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318231"/>
      </p:ext>
    </p:extLst>
  </p:cSld>
  <p:clrMapOvr>
    <a:masterClrMapping/>
  </p:clrMapOvr>
  <p:transition spd="slow">
    <p:fade/>
  </p:transition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02" indent="0">
              <a:buNone/>
              <a:defRPr sz="1800"/>
            </a:lvl2pPr>
            <a:lvl3pPr marL="913275" indent="0">
              <a:buNone/>
              <a:defRPr sz="1600"/>
            </a:lvl3pPr>
            <a:lvl4pPr marL="1369900" indent="0">
              <a:buNone/>
              <a:defRPr sz="1400"/>
            </a:lvl4pPr>
            <a:lvl5pPr marL="1826549" indent="0">
              <a:buNone/>
              <a:defRPr sz="1400"/>
            </a:lvl5pPr>
            <a:lvl6pPr marL="2283150" indent="0">
              <a:buNone/>
              <a:defRPr sz="1400"/>
            </a:lvl6pPr>
            <a:lvl7pPr marL="2739752" indent="0">
              <a:buNone/>
              <a:defRPr sz="1400"/>
            </a:lvl7pPr>
            <a:lvl8pPr marL="3196400" indent="0">
              <a:buNone/>
              <a:defRPr sz="1400"/>
            </a:lvl8pPr>
            <a:lvl9pPr marL="3653036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23E17CB-607B-4D63-8A42-61679CB856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2011913"/>
      </p:ext>
    </p:extLst>
  </p:cSld>
  <p:clrMapOvr>
    <a:masterClrMapping/>
  </p:clrMapOvr>
  <p:transition spd="slow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2431"/>
      </p:ext>
    </p:extLst>
  </p:cSld>
  <p:clrMapOvr>
    <a:masterClrMapping/>
  </p:clrMapOvr>
  <p:transition spd="slow">
    <p:fade/>
  </p:transition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DD03E0C-0A66-49B0-BAFF-32FE153ED46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6451376"/>
      </p:ext>
    </p:extLst>
  </p:cSld>
  <p:clrMapOvr>
    <a:masterClrMapping/>
  </p:clrMapOvr>
  <p:transition spd="slow">
    <p:fade/>
  </p:transition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02" indent="0">
              <a:buNone/>
              <a:defRPr sz="2000" b="1"/>
            </a:lvl2pPr>
            <a:lvl3pPr marL="913275" indent="0">
              <a:buNone/>
              <a:defRPr sz="1800" b="1"/>
            </a:lvl3pPr>
            <a:lvl4pPr marL="1369900" indent="0">
              <a:buNone/>
              <a:defRPr sz="1600" b="1"/>
            </a:lvl4pPr>
            <a:lvl5pPr marL="1826549" indent="0">
              <a:buNone/>
              <a:defRPr sz="1600" b="1"/>
            </a:lvl5pPr>
            <a:lvl6pPr marL="2283150" indent="0">
              <a:buNone/>
              <a:defRPr sz="1600" b="1"/>
            </a:lvl6pPr>
            <a:lvl7pPr marL="2739752" indent="0">
              <a:buNone/>
              <a:defRPr sz="1600" b="1"/>
            </a:lvl7pPr>
            <a:lvl8pPr marL="3196400" indent="0">
              <a:buNone/>
              <a:defRPr sz="1600" b="1"/>
            </a:lvl8pPr>
            <a:lvl9pPr marL="3653036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1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02" indent="0">
              <a:buNone/>
              <a:defRPr sz="2000" b="1"/>
            </a:lvl2pPr>
            <a:lvl3pPr marL="913275" indent="0">
              <a:buNone/>
              <a:defRPr sz="1800" b="1"/>
            </a:lvl3pPr>
            <a:lvl4pPr marL="1369900" indent="0">
              <a:buNone/>
              <a:defRPr sz="1600" b="1"/>
            </a:lvl4pPr>
            <a:lvl5pPr marL="1826549" indent="0">
              <a:buNone/>
              <a:defRPr sz="1600" b="1"/>
            </a:lvl5pPr>
            <a:lvl6pPr marL="2283150" indent="0">
              <a:buNone/>
              <a:defRPr sz="1600" b="1"/>
            </a:lvl6pPr>
            <a:lvl7pPr marL="2739752" indent="0">
              <a:buNone/>
              <a:defRPr sz="1600" b="1"/>
            </a:lvl7pPr>
            <a:lvl8pPr marL="3196400" indent="0">
              <a:buNone/>
              <a:defRPr sz="1600" b="1"/>
            </a:lvl8pPr>
            <a:lvl9pPr marL="3653036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13" y="1631157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26D3983-D455-40C8-8620-B747F18AD0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6546622"/>
      </p:ext>
    </p:extLst>
  </p:cSld>
  <p:clrMapOvr>
    <a:masterClrMapping/>
  </p:clrMapOvr>
  <p:transition spd="slow">
    <p:fade/>
  </p:transition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A67DDB1-C766-4429-9DDB-5A3EC740B6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7889860"/>
      </p:ext>
    </p:extLst>
  </p:cSld>
  <p:clrMapOvr>
    <a:masterClrMapping/>
  </p:clrMapOvr>
  <p:transition spd="slow">
    <p:fade/>
  </p:transition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94F6757-623B-42C2-BEAC-42699D7604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259618"/>
      </p:ext>
    </p:extLst>
  </p:cSld>
  <p:clrMapOvr>
    <a:masterClrMapping/>
  </p:clrMapOvr>
  <p:transition spd="slow">
    <p:fade/>
  </p:transition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07633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602" indent="0">
              <a:buNone/>
              <a:defRPr sz="1200"/>
            </a:lvl2pPr>
            <a:lvl3pPr marL="913275" indent="0">
              <a:buNone/>
              <a:defRPr sz="1000"/>
            </a:lvl3pPr>
            <a:lvl4pPr marL="1369900" indent="0">
              <a:buNone/>
              <a:defRPr sz="900"/>
            </a:lvl4pPr>
            <a:lvl5pPr marL="1826549" indent="0">
              <a:buNone/>
              <a:defRPr sz="900"/>
            </a:lvl5pPr>
            <a:lvl6pPr marL="2283150" indent="0">
              <a:buNone/>
              <a:defRPr sz="900"/>
            </a:lvl6pPr>
            <a:lvl7pPr marL="2739752" indent="0">
              <a:buNone/>
              <a:defRPr sz="900"/>
            </a:lvl7pPr>
            <a:lvl8pPr marL="3196400" indent="0">
              <a:buNone/>
              <a:defRPr sz="900"/>
            </a:lvl8pPr>
            <a:lvl9pPr marL="3653036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4048895-377D-4C33-B4AE-9390974B50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8922865"/>
      </p:ext>
    </p:extLst>
  </p:cSld>
  <p:clrMapOvr>
    <a:masterClrMapping/>
  </p:clrMapOvr>
  <p:transition spd="slow">
    <p:fade/>
  </p:transition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02" indent="0">
              <a:buNone/>
              <a:defRPr sz="2800"/>
            </a:lvl2pPr>
            <a:lvl3pPr marL="913275" indent="0">
              <a:buNone/>
              <a:defRPr sz="2400"/>
            </a:lvl3pPr>
            <a:lvl4pPr marL="1369900" indent="0">
              <a:buNone/>
              <a:defRPr sz="2000"/>
            </a:lvl4pPr>
            <a:lvl5pPr marL="1826549" indent="0">
              <a:buNone/>
              <a:defRPr sz="2000"/>
            </a:lvl5pPr>
            <a:lvl6pPr marL="2283150" indent="0">
              <a:buNone/>
              <a:defRPr sz="2000"/>
            </a:lvl6pPr>
            <a:lvl7pPr marL="2739752" indent="0">
              <a:buNone/>
              <a:defRPr sz="2000"/>
            </a:lvl7pPr>
            <a:lvl8pPr marL="3196400" indent="0">
              <a:buNone/>
              <a:defRPr sz="2000"/>
            </a:lvl8pPr>
            <a:lvl9pPr marL="3653036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02" indent="0">
              <a:buNone/>
              <a:defRPr sz="1200"/>
            </a:lvl2pPr>
            <a:lvl3pPr marL="913275" indent="0">
              <a:buNone/>
              <a:defRPr sz="1000"/>
            </a:lvl3pPr>
            <a:lvl4pPr marL="1369900" indent="0">
              <a:buNone/>
              <a:defRPr sz="900"/>
            </a:lvl4pPr>
            <a:lvl5pPr marL="1826549" indent="0">
              <a:buNone/>
              <a:defRPr sz="900"/>
            </a:lvl5pPr>
            <a:lvl6pPr marL="2283150" indent="0">
              <a:buNone/>
              <a:defRPr sz="900"/>
            </a:lvl6pPr>
            <a:lvl7pPr marL="2739752" indent="0">
              <a:buNone/>
              <a:defRPr sz="900"/>
            </a:lvl7pPr>
            <a:lvl8pPr marL="3196400" indent="0">
              <a:buNone/>
              <a:defRPr sz="900"/>
            </a:lvl8pPr>
            <a:lvl9pPr marL="3653036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6BDD680-5F26-43CA-BF24-C06E859C30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4101063"/>
      </p:ext>
    </p:extLst>
  </p:cSld>
  <p:clrMapOvr>
    <a:masterClrMapping/>
  </p:clrMapOvr>
  <p:transition spd="slow">
    <p:fade/>
  </p:transition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79EFF9F-231D-4C07-9E6D-A39D078827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5060047"/>
      </p:ext>
    </p:extLst>
  </p:cSld>
  <p:clrMapOvr>
    <a:masterClrMapping/>
  </p:clrMapOvr>
  <p:transition spd="slow">
    <p:fade/>
  </p:transition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8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8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31FF4CD-4132-4304-8C5E-436195ECE9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2167954"/>
      </p:ext>
    </p:extLst>
  </p:cSld>
  <p:clrMapOvr>
    <a:masterClrMapping/>
  </p:clrMapOvr>
  <p:transition spd="slow">
    <p:fade/>
  </p:transition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8" y="141696"/>
            <a:ext cx="7110412" cy="4321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SimSun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D9FFD08-A833-418B-B32A-49E6A3544C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6158602"/>
      </p:ext>
    </p:extLst>
  </p:cSld>
  <p:clrMapOvr>
    <a:masterClrMapping/>
  </p:clrMapOvr>
  <p:transition spd="slow">
    <p:fade/>
  </p:transition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00173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515" indent="0" algn="ctr">
              <a:buNone/>
              <a:defRPr/>
            </a:lvl2pPr>
            <a:lvl3pPr marL="913028" indent="0" algn="ctr">
              <a:buNone/>
              <a:defRPr/>
            </a:lvl3pPr>
            <a:lvl4pPr marL="1370178" indent="0" algn="ctr">
              <a:buNone/>
              <a:defRPr/>
            </a:lvl4pPr>
            <a:lvl5pPr marL="1826692" indent="0" algn="ctr">
              <a:buNone/>
              <a:defRPr/>
            </a:lvl5pPr>
            <a:lvl6pPr marL="2283206" indent="0" algn="ctr">
              <a:buNone/>
              <a:defRPr/>
            </a:lvl6pPr>
            <a:lvl7pPr marL="2739720" indent="0" algn="ctr">
              <a:buNone/>
              <a:defRPr/>
            </a:lvl7pPr>
            <a:lvl8pPr marL="3196235" indent="0" algn="ctr">
              <a:buNone/>
              <a:defRPr/>
            </a:lvl8pPr>
            <a:lvl9pPr marL="3653384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1BACB524-4015-4B9A-B8A8-441E488D04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7034772"/>
      </p:ext>
    </p:extLst>
  </p:cSld>
  <p:clrMapOvr>
    <a:masterClrMapping/>
  </p:clrMapOvr>
  <p:transition spd="slow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0301"/>
      </p:ext>
    </p:extLst>
  </p:cSld>
  <p:clrMapOvr>
    <a:masterClrMapping/>
  </p:clrMapOvr>
  <p:transition spd="slow">
    <p:fade/>
  </p:transition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545A20E1-2A1B-44E5-BB12-A116BC2EDC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2517551"/>
      </p:ext>
    </p:extLst>
  </p:cSld>
  <p:clrMapOvr>
    <a:masterClrMapping/>
  </p:clrMapOvr>
  <p:transition spd="slow">
    <p:fade/>
  </p:transition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515" indent="0">
              <a:buNone/>
              <a:defRPr sz="1800"/>
            </a:lvl2pPr>
            <a:lvl3pPr marL="913028" indent="0">
              <a:buNone/>
              <a:defRPr sz="1600"/>
            </a:lvl3pPr>
            <a:lvl4pPr marL="1370178" indent="0">
              <a:buNone/>
              <a:defRPr sz="1400"/>
            </a:lvl4pPr>
            <a:lvl5pPr marL="1826692" indent="0">
              <a:buNone/>
              <a:defRPr sz="1400"/>
            </a:lvl5pPr>
            <a:lvl6pPr marL="2283206" indent="0">
              <a:buNone/>
              <a:defRPr sz="1400"/>
            </a:lvl6pPr>
            <a:lvl7pPr marL="2739720" indent="0">
              <a:buNone/>
              <a:defRPr sz="1400"/>
            </a:lvl7pPr>
            <a:lvl8pPr marL="3196235" indent="0">
              <a:buNone/>
              <a:defRPr sz="1400"/>
            </a:lvl8pPr>
            <a:lvl9pPr marL="3653384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B1C206D0-FEA9-4A17-BE10-CACECE7624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6720395"/>
      </p:ext>
    </p:extLst>
  </p:cSld>
  <p:clrMapOvr>
    <a:masterClrMapping/>
  </p:clrMapOvr>
  <p:transition spd="slow">
    <p:fade/>
  </p:transition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2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2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51066167-C06F-452E-8718-7FC1047CC2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7375730"/>
      </p:ext>
    </p:extLst>
  </p:cSld>
  <p:clrMapOvr>
    <a:masterClrMapping/>
  </p:clrMapOvr>
  <p:transition spd="slow">
    <p:fade/>
  </p:transition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15" indent="0">
              <a:buNone/>
              <a:defRPr sz="2000" b="1"/>
            </a:lvl2pPr>
            <a:lvl3pPr marL="913028" indent="0">
              <a:buNone/>
              <a:defRPr sz="1800" b="1"/>
            </a:lvl3pPr>
            <a:lvl4pPr marL="1370178" indent="0">
              <a:buNone/>
              <a:defRPr sz="1600" b="1"/>
            </a:lvl4pPr>
            <a:lvl5pPr marL="1826692" indent="0">
              <a:buNone/>
              <a:defRPr sz="1600" b="1"/>
            </a:lvl5pPr>
            <a:lvl6pPr marL="2283206" indent="0">
              <a:buNone/>
              <a:defRPr sz="1600" b="1"/>
            </a:lvl6pPr>
            <a:lvl7pPr marL="2739720" indent="0">
              <a:buNone/>
              <a:defRPr sz="1600" b="1"/>
            </a:lvl7pPr>
            <a:lvl8pPr marL="3196235" indent="0">
              <a:buNone/>
              <a:defRPr sz="1600" b="1"/>
            </a:lvl8pPr>
            <a:lvl9pPr marL="3653384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9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15" indent="0">
              <a:buNone/>
              <a:defRPr sz="2000" b="1"/>
            </a:lvl2pPr>
            <a:lvl3pPr marL="913028" indent="0">
              <a:buNone/>
              <a:defRPr sz="1800" b="1"/>
            </a:lvl3pPr>
            <a:lvl4pPr marL="1370178" indent="0">
              <a:buNone/>
              <a:defRPr sz="1600" b="1"/>
            </a:lvl4pPr>
            <a:lvl5pPr marL="1826692" indent="0">
              <a:buNone/>
              <a:defRPr sz="1600" b="1"/>
            </a:lvl5pPr>
            <a:lvl6pPr marL="2283206" indent="0">
              <a:buNone/>
              <a:defRPr sz="1600" b="1"/>
            </a:lvl6pPr>
            <a:lvl7pPr marL="2739720" indent="0">
              <a:buNone/>
              <a:defRPr sz="1600" b="1"/>
            </a:lvl7pPr>
            <a:lvl8pPr marL="3196235" indent="0">
              <a:buNone/>
              <a:defRPr sz="1600" b="1"/>
            </a:lvl8pPr>
            <a:lvl9pPr marL="3653384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9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80E4F5AA-3C40-4C31-81F7-3141546AF2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9705456"/>
      </p:ext>
    </p:extLst>
  </p:cSld>
  <p:clrMapOvr>
    <a:masterClrMapping/>
  </p:clrMapOvr>
  <p:transition spd="slow">
    <p:fade/>
  </p:transition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B78A075E-D518-4C9B-893A-FC1734A929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2774831"/>
      </p:ext>
    </p:extLst>
  </p:cSld>
  <p:clrMapOvr>
    <a:masterClrMapping/>
  </p:clrMapOvr>
  <p:transition spd="slow">
    <p:fade/>
  </p:transition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57E837F3-7DA6-45B4-8535-9A0F9325C0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6573186"/>
      </p:ext>
    </p:extLst>
  </p:cSld>
  <p:clrMapOvr>
    <a:masterClrMapping/>
  </p:clrMapOvr>
  <p:transition spd="slow">
    <p:fade/>
  </p:transition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70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515" indent="0">
              <a:buNone/>
              <a:defRPr sz="1200"/>
            </a:lvl2pPr>
            <a:lvl3pPr marL="913028" indent="0">
              <a:buNone/>
              <a:defRPr sz="1000"/>
            </a:lvl3pPr>
            <a:lvl4pPr marL="1370178" indent="0">
              <a:buNone/>
              <a:defRPr sz="900"/>
            </a:lvl4pPr>
            <a:lvl5pPr marL="1826692" indent="0">
              <a:buNone/>
              <a:defRPr sz="900"/>
            </a:lvl5pPr>
            <a:lvl6pPr marL="2283206" indent="0">
              <a:buNone/>
              <a:defRPr sz="900"/>
            </a:lvl6pPr>
            <a:lvl7pPr marL="2739720" indent="0">
              <a:buNone/>
              <a:defRPr sz="900"/>
            </a:lvl7pPr>
            <a:lvl8pPr marL="3196235" indent="0">
              <a:buNone/>
              <a:defRPr sz="900"/>
            </a:lvl8pPr>
            <a:lvl9pPr marL="3653384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7FCD7C93-09FE-43B6-AEAE-EB9AD601B90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713702"/>
      </p:ext>
    </p:extLst>
  </p:cSld>
  <p:clrMapOvr>
    <a:masterClrMapping/>
  </p:clrMapOvr>
  <p:transition spd="slow">
    <p:fade/>
  </p:transition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515" indent="0">
              <a:buNone/>
              <a:defRPr sz="2800"/>
            </a:lvl2pPr>
            <a:lvl3pPr marL="913028" indent="0">
              <a:buNone/>
              <a:defRPr sz="2400"/>
            </a:lvl3pPr>
            <a:lvl4pPr marL="1370178" indent="0">
              <a:buNone/>
              <a:defRPr sz="2000"/>
            </a:lvl4pPr>
            <a:lvl5pPr marL="1826692" indent="0">
              <a:buNone/>
              <a:defRPr sz="2000"/>
            </a:lvl5pPr>
            <a:lvl6pPr marL="2283206" indent="0">
              <a:buNone/>
              <a:defRPr sz="2000"/>
            </a:lvl6pPr>
            <a:lvl7pPr marL="2739720" indent="0">
              <a:buNone/>
              <a:defRPr sz="2000"/>
            </a:lvl7pPr>
            <a:lvl8pPr marL="3196235" indent="0">
              <a:buNone/>
              <a:defRPr sz="2000"/>
            </a:lvl8pPr>
            <a:lvl9pPr marL="3653384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792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515" indent="0">
              <a:buNone/>
              <a:defRPr sz="1200"/>
            </a:lvl2pPr>
            <a:lvl3pPr marL="913028" indent="0">
              <a:buNone/>
              <a:defRPr sz="1000"/>
            </a:lvl3pPr>
            <a:lvl4pPr marL="1370178" indent="0">
              <a:buNone/>
              <a:defRPr sz="900"/>
            </a:lvl4pPr>
            <a:lvl5pPr marL="1826692" indent="0">
              <a:buNone/>
              <a:defRPr sz="900"/>
            </a:lvl5pPr>
            <a:lvl6pPr marL="2283206" indent="0">
              <a:buNone/>
              <a:defRPr sz="900"/>
            </a:lvl6pPr>
            <a:lvl7pPr marL="2739720" indent="0">
              <a:buNone/>
              <a:defRPr sz="900"/>
            </a:lvl7pPr>
            <a:lvl8pPr marL="3196235" indent="0">
              <a:buNone/>
              <a:defRPr sz="900"/>
            </a:lvl8pPr>
            <a:lvl9pPr marL="3653384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CEE14F42-861C-47A9-B8BE-A65C77F08B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3147690"/>
      </p:ext>
    </p:extLst>
  </p:cSld>
  <p:clrMapOvr>
    <a:masterClrMapping/>
  </p:clrMapOvr>
  <p:transition spd="slow">
    <p:fade/>
  </p:transition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73AFA8C7-F6A0-452C-A234-87A98F38B0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3520639"/>
      </p:ext>
    </p:extLst>
  </p:cSld>
  <p:clrMapOvr>
    <a:masterClrMapping/>
  </p:clrMapOvr>
  <p:transition spd="slow">
    <p:fade/>
  </p:transition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1" y="141685"/>
            <a:ext cx="2133600" cy="44529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5C05992A-0415-4FC2-B861-DB286DA75D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5657442"/>
      </p:ext>
    </p:extLst>
  </p:cSld>
  <p:clrMapOvr>
    <a:masterClrMapping/>
  </p:clrMapOvr>
  <p:transition spd="slow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86980"/>
      </p:ext>
    </p:extLst>
  </p:cSld>
  <p:clrMapOvr>
    <a:masterClrMapping/>
  </p:clrMapOvr>
  <p:transition spd="slow">
    <p:fade/>
  </p:transition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KeyImg01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"/>
            <a:ext cx="9144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65550"/>
            <a:ext cx="9144000" cy="137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2" tIns="45715" rIns="91332" bIns="45715" anchor="ctr"/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2828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7400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1972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6544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fontAlgn="auto" hangingPunct="1">
              <a:defRPr/>
            </a:pPr>
            <a:endParaRPr kumimoji="0" lang="zh-TW" altLang="en-US" sz="1300" smtClean="0">
              <a:solidFill>
                <a:srgbClr val="FFFF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7" name="Picture 7" descr="foot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2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ove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2700"/>
            <a:ext cx="38687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43452"/>
            <a:ext cx="4381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3415" y="4787901"/>
            <a:ext cx="2987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2" tIns="45715" rIns="91332" bIns="45715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2828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7400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1972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654425" indent="1905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buFont typeface="Arial" panose="020B0604020202020204" pitchFamily="34" charset="0"/>
              <a:buNone/>
              <a:defRPr/>
            </a:pPr>
            <a:r>
              <a:rPr kumimoji="0" lang="en-US" altLang="zh-TW" sz="1000" smtClean="0">
                <a:solidFill>
                  <a:srgbClr val="787878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Save the earth…Please print out only when necessary </a:t>
            </a:r>
            <a:endParaRPr kumimoji="0" lang="zh-TW" altLang="en-US" sz="1000" smtClean="0">
              <a:solidFill>
                <a:srgbClr val="787878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0" y="0"/>
            <a:ext cx="9144000" cy="3780000"/>
          </a:xfrm>
        </p:spPr>
        <p:txBody>
          <a:bodyPr anchor="ctr"/>
          <a:lstStyle>
            <a:lvl1pPr algn="r">
              <a:buNone/>
              <a:defRPr sz="1800">
                <a:solidFill>
                  <a:srgbClr val="7CBD2A"/>
                </a:solidFill>
              </a:defRPr>
            </a:lvl1pPr>
            <a:lvl2pPr algn="r">
              <a:defRPr sz="1600"/>
            </a:lvl2pPr>
            <a:lvl3pPr algn="r">
              <a:buFont typeface="Wingdings" panose="05000000000000000000" pitchFamily="2" charset="2"/>
              <a:buChar char="§"/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7608"/>
            <a:ext cx="7772400" cy="921544"/>
          </a:xfrm>
        </p:spPr>
        <p:txBody>
          <a:bodyPr>
            <a:normAutofit/>
          </a:bodyPr>
          <a:lstStyle>
            <a:lvl1pPr algn="l">
              <a:defRPr sz="2800" u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29150"/>
            <a:ext cx="6400800" cy="28575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rgbClr val="555555"/>
                </a:solidFill>
              </a:defRPr>
            </a:lvl1pPr>
            <a:lvl2pPr marL="456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29403"/>
      </p:ext>
    </p:extLst>
  </p:cSld>
  <p:clrMapOvr>
    <a:masterClrMapping/>
  </p:clrMapOvr>
  <p:transition spd="slow">
    <p:fade/>
  </p:transition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2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4991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028">
              <a:defRPr/>
            </a:lvl1pPr>
          </a:lstStyle>
          <a:p>
            <a:pPr>
              <a:defRPr/>
            </a:pPr>
            <a:fld id="{5D57A3C9-1B97-44B6-9244-79B26FAB400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1931996"/>
      </p:ext>
    </p:extLst>
  </p:cSld>
  <p:clrMapOvr>
    <a:masterClrMapping/>
  </p:clrMapOvr>
  <p:transition spd="slow">
    <p:fade/>
  </p:transition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ver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4800" y="148773"/>
            <a:ext cx="1418998" cy="432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buFont typeface="Wingdings" panose="05000000000000000000" pitchFamily="2" charset="2"/>
              <a:buChar char="§"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724400" y="628650"/>
            <a:ext cx="4191000" cy="4114800"/>
          </a:xfrm>
        </p:spPr>
        <p:txBody>
          <a:bodyPr anchor="ctr"/>
          <a:lstStyle>
            <a:lvl1pPr>
              <a:buNone/>
              <a:defRPr sz="1300">
                <a:solidFill>
                  <a:srgbClr val="3E6015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85800" y="22695"/>
            <a:ext cx="8229600" cy="205979"/>
          </a:xfrm>
        </p:spPr>
        <p:txBody>
          <a:bodyPr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05978"/>
            <a:ext cx="8229600" cy="30837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 defTabSz="913028">
              <a:defRPr kumimoji="1"/>
            </a:lvl1pPr>
          </a:lstStyle>
          <a:p>
            <a:pPr>
              <a:defRPr/>
            </a:pPr>
            <a:r>
              <a:rPr lang="en-US" altLang="en-US"/>
              <a:t>Presentation Title | Prosperity | Version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028">
              <a:defRPr kumimoji="1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529D37E3-8C19-4961-85EF-1C3D3F477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338080"/>
      </p:ext>
    </p:extLst>
  </p:cSld>
  <p:clrMapOvr>
    <a:masterClrMapping/>
  </p:clrMapOvr>
  <p:transition spd="slow">
    <p:fade/>
  </p:transition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880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AA291-4A36-4BE0-97CB-A8AAC5569FF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576427"/>
      </p:ext>
    </p:extLst>
  </p:cSld>
  <p:clrMapOvr>
    <a:masterClrMapping/>
  </p:clrMapOvr>
  <p:transition spd="slow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63493"/>
      </p:ext>
    </p:extLst>
  </p:cSld>
  <p:clrMapOvr>
    <a:masterClrMapping/>
  </p:clrMapOvr>
  <p:transition spd="slow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449093"/>
      </p:ext>
    </p:extLst>
  </p:cSld>
  <p:clrMapOvr>
    <a:masterClrMapping/>
  </p:clrMapOvr>
  <p:transition spd="slow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82767"/>
      </p:ext>
    </p:extLst>
  </p:cSld>
  <p:clrMapOvr>
    <a:masterClrMapping/>
  </p:clrMapOvr>
  <p:transition spd="slow"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95481"/>
      </p:ext>
    </p:extLst>
  </p:cSld>
  <p:clrMapOvr>
    <a:masterClrMapping/>
  </p:clrMapOvr>
  <p:transition spd="slow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39364"/>
      </p:ext>
    </p:extLst>
  </p:cSld>
  <p:clrMapOvr>
    <a:masterClrMapping/>
  </p:clrMapOvr>
  <p:transition spd="slow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17305"/>
      </p:ext>
    </p:extLst>
  </p:cSld>
  <p:clrMapOvr>
    <a:masterClrMapping/>
  </p:clrMapOvr>
  <p:transition spd="slow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33259"/>
      </p:ext>
    </p:extLst>
  </p:cSld>
  <p:clrMapOvr>
    <a:masterClrMapping/>
  </p:clrMapOvr>
  <p:transition spd="slow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52729"/>
      </p:ext>
    </p:extLst>
  </p:cSld>
  <p:clrMapOvr>
    <a:masterClrMapping/>
  </p:clrMapOvr>
  <p:transition spd="slow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89161"/>
      </p:ext>
    </p:extLst>
  </p:cSld>
  <p:clrMapOvr>
    <a:masterClrMapping/>
  </p:clrMapOvr>
  <p:transition spd="slow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77602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DD07E-CB2B-4C3A-AD71-D52767657BA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974936"/>
      </p:ext>
    </p:extLst>
  </p:cSld>
  <p:clrMapOvr>
    <a:masterClrMapping/>
  </p:clrMapOvr>
  <p:transition spd="slow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04103"/>
      </p:ext>
    </p:extLst>
  </p:cSld>
  <p:clrMapOvr>
    <a:masterClrMapping/>
  </p:clrMapOvr>
  <p:transition spd="slow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42047"/>
      </p:ext>
    </p:extLst>
  </p:cSld>
  <p:clrMapOvr>
    <a:masterClrMapping/>
  </p:clrMapOvr>
  <p:transition spd="slow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08728"/>
      </p:ext>
    </p:extLst>
  </p:cSld>
  <p:clrMapOvr>
    <a:masterClrMapping/>
  </p:clrMapOvr>
  <p:transition spd="slow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18169"/>
      </p:ext>
    </p:extLst>
  </p:cSld>
  <p:clrMapOvr>
    <a:masterClrMapping/>
  </p:clrMapOvr>
  <p:transition spd="slow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618"/>
      </p:ext>
    </p:extLst>
  </p:cSld>
  <p:clrMapOvr>
    <a:masterClrMapping/>
  </p:clrMapOvr>
  <p:transition spd="slow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54333"/>
      </p:ext>
    </p:extLst>
  </p:cSld>
  <p:clrMapOvr>
    <a:masterClrMapping/>
  </p:clrMapOvr>
  <p:transition spd="slow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22152"/>
      </p:ext>
    </p:extLst>
  </p:cSld>
  <p:clrMapOvr>
    <a:masterClrMapping/>
  </p:clrMapOvr>
  <p:transition spd="slow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95914"/>
      </p:ext>
    </p:extLst>
  </p:cSld>
  <p:clrMapOvr>
    <a:masterClrMapping/>
  </p:clrMapOvr>
  <p:transition spd="slow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60851"/>
      </p:ext>
    </p:extLst>
  </p:cSld>
  <p:clrMapOvr>
    <a:masterClrMapping/>
  </p:clrMapOvr>
  <p:transition spd="slow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99401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E9C97-6F18-4E69-AEA7-01912F66011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7935746"/>
      </p:ext>
    </p:extLst>
  </p:cSld>
  <p:clrMapOvr>
    <a:masterClrMapping/>
  </p:clrMapOvr>
  <p:transition spd="slow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68240"/>
      </p:ext>
    </p:extLst>
  </p:cSld>
  <p:clrMapOvr>
    <a:masterClrMapping/>
  </p:clrMapOvr>
  <p:transition spd="slow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28405"/>
      </p:ext>
    </p:extLst>
  </p:cSld>
  <p:clrMapOvr>
    <a:masterClrMapping/>
  </p:clrMapOvr>
  <p:transition spd="slow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46712"/>
      </p:ext>
    </p:extLst>
  </p:cSld>
  <p:clrMapOvr>
    <a:masterClrMapping/>
  </p:clrMapOvr>
  <p:transition spd="slow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31166"/>
      </p:ext>
    </p:extLst>
  </p:cSld>
  <p:clrMapOvr>
    <a:masterClrMapping/>
  </p:clrMapOvr>
  <p:transition spd="slow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72083"/>
      </p:ext>
    </p:extLst>
  </p:cSld>
  <p:clrMapOvr>
    <a:masterClrMapping/>
  </p:clrMapOvr>
  <p:transition spd="slow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72469"/>
      </p:ext>
    </p:extLst>
  </p:cSld>
  <p:clrMapOvr>
    <a:masterClrMapping/>
  </p:clrMapOvr>
  <p:transition spd="slow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17906"/>
      </p:ext>
    </p:extLst>
  </p:cSld>
  <p:clrMapOvr>
    <a:masterClrMapping/>
  </p:clrMapOvr>
  <p:transition spd="slow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40398"/>
      </p:ext>
    </p:extLst>
  </p:cSld>
  <p:clrMapOvr>
    <a:masterClrMapping/>
  </p:clrMapOvr>
  <p:transition spd="slow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03949"/>
      </p:ext>
    </p:extLst>
  </p:cSld>
  <p:clrMapOvr>
    <a:masterClrMapping/>
  </p:clrMapOvr>
  <p:transition spd="slow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1280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715951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A1D38-A2B6-48B7-97C4-39A60EC8968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151506"/>
      </p:ext>
    </p:extLst>
  </p:cSld>
  <p:clrMapOvr>
    <a:masterClrMapping/>
  </p:clrMapOvr>
  <p:transition spd="slow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12822"/>
      </p:ext>
    </p:extLst>
  </p:cSld>
  <p:clrMapOvr>
    <a:masterClrMapping/>
  </p:clrMapOvr>
  <p:transition spd="slow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49274"/>
      </p:ext>
    </p:extLst>
  </p:cSld>
  <p:clrMapOvr>
    <a:masterClrMapping/>
  </p:clrMapOvr>
  <p:transition spd="slow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36586"/>
      </p:ext>
    </p:extLst>
  </p:cSld>
  <p:clrMapOvr>
    <a:masterClrMapping/>
  </p:clrMapOvr>
  <p:transition spd="slow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65150"/>
      </p:ext>
    </p:extLst>
  </p:cSld>
  <p:clrMapOvr>
    <a:masterClrMapping/>
  </p:clrMapOvr>
  <p:transition spd="slow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57044"/>
      </p:ext>
    </p:extLst>
  </p:cSld>
  <p:clrMapOvr>
    <a:masterClrMapping/>
  </p:clrMapOvr>
  <p:transition spd="slow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46794"/>
      </p:ext>
    </p:extLst>
  </p:cSld>
  <p:clrMapOvr>
    <a:masterClrMapping/>
  </p:clrMapOvr>
  <p:transition spd="slow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71910"/>
      </p:ext>
    </p:extLst>
  </p:cSld>
  <p:clrMapOvr>
    <a:masterClrMapping/>
  </p:clrMapOvr>
  <p:transition spd="slow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85435"/>
      </p:ext>
    </p:extLst>
  </p:cSld>
  <p:clrMapOvr>
    <a:masterClrMapping/>
  </p:clrMapOvr>
  <p:transition spd="slow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593684"/>
      </p:ext>
    </p:extLst>
  </p:cSld>
  <p:clrMapOvr>
    <a:masterClrMapping/>
  </p:clrMapOvr>
  <p:transition spd="slow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24795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AFE38-D84E-4256-AB51-EF391D213B8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7965694"/>
      </p:ext>
    </p:extLst>
  </p:cSld>
  <p:clrMapOvr>
    <a:masterClrMapping/>
  </p:clrMapOvr>
  <p:transition spd="slow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98290"/>
      </p:ext>
    </p:extLst>
  </p:cSld>
  <p:clrMapOvr>
    <a:masterClrMapping/>
  </p:clrMapOvr>
  <p:transition spd="slow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535052"/>
      </p:ext>
    </p:extLst>
  </p:cSld>
  <p:clrMapOvr>
    <a:masterClrMapping/>
  </p:clrMapOvr>
  <p:transition spd="slow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74027"/>
      </p:ext>
    </p:extLst>
  </p:cSld>
  <p:clrMapOvr>
    <a:masterClrMapping/>
  </p:clrMapOvr>
  <p:transition spd="slow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38705"/>
      </p:ext>
    </p:extLst>
  </p:cSld>
  <p:clrMapOvr>
    <a:masterClrMapping/>
  </p:clrMapOvr>
  <p:transition spd="slow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47263"/>
      </p:ext>
    </p:extLst>
  </p:cSld>
  <p:clrMapOvr>
    <a:masterClrMapping/>
  </p:clrMapOvr>
  <p:transition spd="slow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31778"/>
      </p:ext>
    </p:extLst>
  </p:cSld>
  <p:clrMapOvr>
    <a:masterClrMapping/>
  </p:clrMapOvr>
  <p:transition spd="slow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579127"/>
      </p:ext>
    </p:extLst>
  </p:cSld>
  <p:clrMapOvr>
    <a:masterClrMapping/>
  </p:clrMapOvr>
  <p:transition spd="slow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72145"/>
      </p:ext>
    </p:extLst>
  </p:cSld>
  <p:clrMapOvr>
    <a:masterClrMapping/>
  </p:clrMapOvr>
  <p:transition spd="slow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28469"/>
      </p:ext>
    </p:extLst>
  </p:cSld>
  <p:clrMapOvr>
    <a:masterClrMapping/>
  </p:clrMapOvr>
  <p:transition spd="slow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96700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9F487-9680-49D3-9B8B-C21A095F664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014815"/>
      </p:ext>
    </p:extLst>
  </p:cSld>
  <p:clrMapOvr>
    <a:masterClrMapping/>
  </p:clrMapOvr>
  <p:transition spd="slow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89733"/>
      </p:ext>
    </p:extLst>
  </p:cSld>
  <p:clrMapOvr>
    <a:masterClrMapping/>
  </p:clrMapOvr>
  <p:transition spd="slow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70927"/>
      </p:ext>
    </p:extLst>
  </p:cSld>
  <p:clrMapOvr>
    <a:masterClrMapping/>
  </p:clrMapOvr>
  <p:transition spd="slow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31875"/>
      </p:ext>
    </p:extLst>
  </p:cSld>
  <p:clrMapOvr>
    <a:masterClrMapping/>
  </p:clrMapOvr>
  <p:transition spd="slow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25625"/>
      </p:ext>
    </p:extLst>
  </p:cSld>
  <p:clrMapOvr>
    <a:masterClrMapping/>
  </p:clrMapOvr>
  <p:transition spd="slow"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03410"/>
      </p:ext>
    </p:extLst>
  </p:cSld>
  <p:clrMapOvr>
    <a:masterClrMapping/>
  </p:clrMapOvr>
  <p:transition spd="slow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21272"/>
      </p:ext>
    </p:extLst>
  </p:cSld>
  <p:clrMapOvr>
    <a:masterClrMapping/>
  </p:clrMapOvr>
  <p:transition spd="slow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55752"/>
      </p:ext>
    </p:extLst>
  </p:cSld>
  <p:clrMapOvr>
    <a:masterClrMapping/>
  </p:clrMapOvr>
  <p:transition spd="slow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6195"/>
      </p:ext>
    </p:extLst>
  </p:cSld>
  <p:clrMapOvr>
    <a:masterClrMapping/>
  </p:clrMapOvr>
  <p:transition spd="slow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295053"/>
      </p:ext>
    </p:extLst>
  </p:cSld>
  <p:clrMapOvr>
    <a:masterClrMapping/>
  </p:clrMapOvr>
  <p:transition spd="slow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79106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058176122"/>
      </p:ext>
    </p:extLst>
  </p:cSld>
  <p:clrMapOvr>
    <a:masterClrMapping/>
  </p:clrMapOvr>
  <p:transition spd="slow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0989"/>
      </p:ext>
    </p:extLst>
  </p:cSld>
  <p:clrMapOvr>
    <a:masterClrMapping/>
  </p:clrMapOvr>
  <p:transition spd="slow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98346"/>
      </p:ext>
    </p:extLst>
  </p:cSld>
  <p:clrMapOvr>
    <a:masterClrMapping/>
  </p:clrMapOvr>
  <p:transition spd="slow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97079"/>
      </p:ext>
    </p:extLst>
  </p:cSld>
  <p:clrMapOvr>
    <a:masterClrMapping/>
  </p:clrMapOvr>
  <p:transition spd="slow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83113"/>
      </p:ext>
    </p:extLst>
  </p:cSld>
  <p:clrMapOvr>
    <a:masterClrMapping/>
  </p:clrMapOvr>
  <p:transition spd="slow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32980"/>
      </p:ext>
    </p:extLst>
  </p:cSld>
  <p:clrMapOvr>
    <a:masterClrMapping/>
  </p:clrMapOvr>
  <p:transition spd="slow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98468"/>
      </p:ext>
    </p:extLst>
  </p:cSld>
  <p:clrMapOvr>
    <a:masterClrMapping/>
  </p:clrMapOvr>
  <p:transition spd="slow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4430"/>
      </p:ext>
    </p:extLst>
  </p:cSld>
  <p:clrMapOvr>
    <a:masterClrMapping/>
  </p:clrMapOvr>
  <p:transition spd="slow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08040"/>
      </p:ext>
    </p:extLst>
  </p:cSld>
  <p:clrMapOvr>
    <a:masterClrMapping/>
  </p:clrMapOvr>
  <p:transition spd="slow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03646"/>
      </p:ext>
    </p:extLst>
  </p:cSld>
  <p:clrMapOvr>
    <a:masterClrMapping/>
  </p:clrMapOvr>
  <p:transition spd="slow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5236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781209967"/>
      </p:ext>
    </p:extLst>
  </p:cSld>
  <p:clrMapOvr>
    <a:masterClrMapping/>
  </p:clrMapOvr>
  <p:transition spd="slow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13142"/>
      </p:ext>
    </p:extLst>
  </p:cSld>
  <p:clrMapOvr>
    <a:masterClrMapping/>
  </p:clrMapOvr>
  <p:transition spd="slow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64737"/>
      </p:ext>
    </p:extLst>
  </p:cSld>
  <p:clrMapOvr>
    <a:masterClrMapping/>
  </p:clrMapOvr>
  <p:transition spd="slow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815507"/>
      </p:ext>
    </p:extLst>
  </p:cSld>
  <p:clrMapOvr>
    <a:masterClrMapping/>
  </p:clrMapOvr>
  <p:transition spd="slow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843588"/>
      </p:ext>
    </p:extLst>
  </p:cSld>
  <p:clrMapOvr>
    <a:masterClrMapping/>
  </p:clrMapOvr>
  <p:transition spd="slow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87418"/>
      </p:ext>
    </p:extLst>
  </p:cSld>
  <p:clrMapOvr>
    <a:masterClrMapping/>
  </p:clrMapOvr>
  <p:transition spd="slow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77F9E-6717-4C3A-B27B-F7FBB0C24DF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3539714"/>
      </p:ext>
    </p:extLst>
  </p:cSld>
  <p:clrMapOvr>
    <a:masterClrMapping/>
  </p:clrMapOvr>
  <p:transition spd="slow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C9E0A-0B48-45CC-ADE3-48AD20F2EED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498036"/>
      </p:ext>
    </p:extLst>
  </p:cSld>
  <p:clrMapOvr>
    <a:masterClrMapping/>
  </p:clrMapOvr>
  <p:transition spd="slow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2CD41-ABD4-4DF8-9EA3-1A27643945C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3236143"/>
      </p:ext>
    </p:extLst>
  </p:cSld>
  <p:clrMapOvr>
    <a:masterClrMapping/>
  </p:clrMapOvr>
  <p:transition spd="slow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82AB7-BF38-4C6F-ABC6-6FA19C0AD82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720425"/>
      </p:ext>
    </p:extLst>
  </p:cSld>
  <p:clrMapOvr>
    <a:masterClrMapping/>
  </p:clrMapOvr>
  <p:transition spd="slow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2B0C4-90E0-40E4-B8E6-9003C3F4E30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609459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874486956"/>
      </p:ext>
    </p:extLst>
  </p:cSld>
  <p:clrMapOvr>
    <a:masterClrMapping/>
  </p:clrMapOvr>
  <p:transition spd="slow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9900C-5F91-4DBF-BB6F-D9FF7189D45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485769"/>
      </p:ext>
    </p:extLst>
  </p:cSld>
  <p:clrMapOvr>
    <a:masterClrMapping/>
  </p:clrMapOvr>
  <p:transition spd="slow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FD49B-B88C-4B54-B1FA-BAB6315E964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8813120"/>
      </p:ext>
    </p:extLst>
  </p:cSld>
  <p:clrMapOvr>
    <a:masterClrMapping/>
  </p:clrMapOvr>
  <p:transition spd="slow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98C5B-BB97-44C6-983D-9D5798E8B3A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4585341"/>
      </p:ext>
    </p:extLst>
  </p:cSld>
  <p:clrMapOvr>
    <a:masterClrMapping/>
  </p:clrMapOvr>
  <p:transition spd="slow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45F58-8EBB-4AA2-AFFC-F69897CA8AA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726636"/>
      </p:ext>
    </p:extLst>
  </p:cSld>
  <p:clrMapOvr>
    <a:masterClrMapping/>
  </p:clrMapOvr>
  <p:transition spd="slow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D2D30-5CDF-4983-823E-6732D35ECC9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310014"/>
      </p:ext>
    </p:extLst>
  </p:cSld>
  <p:clrMapOvr>
    <a:masterClrMapping/>
  </p:clrMapOvr>
  <p:transition spd="slow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D31FC-139F-4C42-BAAF-39614041062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453334"/>
      </p:ext>
    </p:extLst>
  </p:cSld>
  <p:clrMapOvr>
    <a:masterClrMapping/>
  </p:clrMapOvr>
  <p:transition spd="slow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E7A59-05F2-4E2B-9DE0-D963CB00C4F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521311"/>
      </p:ext>
    </p:extLst>
  </p:cSld>
  <p:clrMapOvr>
    <a:masterClrMapping/>
  </p:clrMapOvr>
  <p:transition spd="slow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E02FA-914B-4F19-890C-D50F984B03A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962007"/>
      </p:ext>
    </p:extLst>
  </p:cSld>
  <p:clrMapOvr>
    <a:masterClrMapping/>
  </p:clrMapOvr>
  <p:transition spd="slow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12272-BDF3-4773-9297-FF6CA22A0C4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5834214"/>
      </p:ext>
    </p:extLst>
  </p:cSld>
  <p:clrMapOvr>
    <a:masterClrMapping/>
  </p:clrMapOvr>
  <p:transition spd="slow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CA044-415F-4AB5-9501-4AFCF4977D5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983790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50768745"/>
      </p:ext>
    </p:extLst>
  </p:cSld>
  <p:clrMapOvr>
    <a:masterClrMapping/>
  </p:clrMapOvr>
  <p:transition spd="slow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90796-D4E3-4A18-9549-A843B4BBE2D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1326048"/>
      </p:ext>
    </p:extLst>
  </p:cSld>
  <p:clrMapOvr>
    <a:masterClrMapping/>
  </p:clrMapOvr>
  <p:transition spd="slow"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C75C9-A420-40C0-A5D8-B57ACE8CBBB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0875364"/>
      </p:ext>
    </p:extLst>
  </p:cSld>
  <p:clrMapOvr>
    <a:masterClrMapping/>
  </p:clrMapOvr>
  <p:transition spd="slow"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EBFDD-B04A-4A38-AEA7-772057A332A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8373964"/>
      </p:ext>
    </p:extLst>
  </p:cSld>
  <p:clrMapOvr>
    <a:masterClrMapping/>
  </p:clrMapOvr>
  <p:transition spd="slow"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7F57C-0B5E-4AED-B730-4D04D698BC3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0748872"/>
      </p:ext>
    </p:extLst>
  </p:cSld>
  <p:clrMapOvr>
    <a:masterClrMapping/>
  </p:clrMapOvr>
  <p:transition spd="slow"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6FA24-2617-41B7-AA13-A0459F2E538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703262"/>
      </p:ext>
    </p:extLst>
  </p:cSld>
  <p:clrMapOvr>
    <a:masterClrMapping/>
  </p:clrMapOvr>
  <p:transition spd="slow"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19E9D-7FC0-4163-9C99-87AEDFCA132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81839"/>
      </p:ext>
    </p:extLst>
  </p:cSld>
  <p:clrMapOvr>
    <a:masterClrMapping/>
  </p:clrMapOvr>
  <p:transition spd="slow"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5FA3D-BD96-4A09-9DDA-547B0ED28C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717463"/>
      </p:ext>
    </p:extLst>
  </p:cSld>
  <p:clrMapOvr>
    <a:masterClrMapping/>
  </p:clrMapOvr>
  <p:transition spd="slow"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3D37E-7EF5-4C45-89D8-B2B43FE23DF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909638"/>
      </p:ext>
    </p:extLst>
  </p:cSld>
  <p:clrMapOvr>
    <a:masterClrMapping/>
  </p:clrMapOvr>
  <p:transition spd="slow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DBEBD-290D-4322-B9C0-3A5C2C7C9C7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343705"/>
      </p:ext>
    </p:extLst>
  </p:cSld>
  <p:clrMapOvr>
    <a:masterClrMapping/>
  </p:clrMapOvr>
  <p:transition spd="slow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33C4B-E79E-4786-8256-A98C6E29549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4962960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66842242"/>
      </p:ext>
    </p:extLst>
  </p:cSld>
  <p:clrMapOvr>
    <a:masterClrMapping/>
  </p:clrMapOvr>
  <p:transition spd="slow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D9ECF-2E09-49AC-B683-C12982160F7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527953"/>
      </p:ext>
    </p:extLst>
  </p:cSld>
  <p:clrMapOvr>
    <a:masterClrMapping/>
  </p:clrMapOvr>
  <p:transition spd="slow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DCD9D-7E6D-4851-B369-97BF00EB7F5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450375"/>
      </p:ext>
    </p:extLst>
  </p:cSld>
  <p:clrMapOvr>
    <a:masterClrMapping/>
  </p:clrMapOvr>
  <p:transition spd="slow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E816A-2B19-41D5-9A16-41C20D966DD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6771921"/>
      </p:ext>
    </p:extLst>
  </p:cSld>
  <p:clrMapOvr>
    <a:masterClrMapping/>
  </p:clrMapOvr>
  <p:transition spd="slow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9A647-107D-4612-A7F1-42AD8F678D7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5196273"/>
      </p:ext>
    </p:extLst>
  </p:cSld>
  <p:clrMapOvr>
    <a:masterClrMapping/>
  </p:clrMapOvr>
  <p:transition spd="slow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9BF4D-4305-4205-B5EC-DEE1AEEA2B6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393436"/>
      </p:ext>
    </p:extLst>
  </p:cSld>
  <p:clrMapOvr>
    <a:masterClrMapping/>
  </p:clrMapOvr>
  <p:transition spd="slow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DE393-9F7A-4688-910B-F88D5FEAE95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939699"/>
      </p:ext>
    </p:extLst>
  </p:cSld>
  <p:clrMapOvr>
    <a:masterClrMapping/>
  </p:clrMapOvr>
  <p:transition spd="slow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4A0CB-8504-4E89-8205-C76E5DB4AE9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932251"/>
      </p:ext>
    </p:extLst>
  </p:cSld>
  <p:clrMapOvr>
    <a:masterClrMapping/>
  </p:clrMapOvr>
  <p:transition spd="slow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C9DBC-1D6B-44BA-B1BC-7A80B203432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183439"/>
      </p:ext>
    </p:extLst>
  </p:cSld>
  <p:clrMapOvr>
    <a:masterClrMapping/>
  </p:clrMapOvr>
  <p:transition spd="slow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A166-C85C-45F6-84D1-ABA127241A3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9865413"/>
      </p:ext>
    </p:extLst>
  </p:cSld>
  <p:clrMapOvr>
    <a:masterClrMapping/>
  </p:clrMapOvr>
  <p:transition spd="slow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39A5B-84FB-4E28-808E-29B15852E16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529299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36826993"/>
      </p:ext>
    </p:extLst>
  </p:cSld>
  <p:clrMapOvr>
    <a:masterClrMapping/>
  </p:clrMapOvr>
  <p:transition spd="slow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5DE24-9647-45D6-A7B0-4441EB13EC2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7109904"/>
      </p:ext>
    </p:extLst>
  </p:cSld>
  <p:clrMapOvr>
    <a:masterClrMapping/>
  </p:clrMapOvr>
  <p:transition spd="slow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CA32E-506E-4478-9DF0-5E85190FEE5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1548702"/>
      </p:ext>
    </p:extLst>
  </p:cSld>
  <p:clrMapOvr>
    <a:masterClrMapping/>
  </p:clrMapOvr>
  <p:transition spd="slow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C945D-5162-4CC1-936D-0B00610D5D9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79415"/>
      </p:ext>
    </p:extLst>
  </p:cSld>
  <p:clrMapOvr>
    <a:masterClrMapping/>
  </p:clrMapOvr>
  <p:transition spd="slow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30096-D437-462B-A9E8-A22ED56624A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736217"/>
      </p:ext>
    </p:extLst>
  </p:cSld>
  <p:clrMapOvr>
    <a:masterClrMapping/>
  </p:clrMapOvr>
  <p:transition spd="slow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D27F-860C-4D45-BC04-06024599A25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70399"/>
      </p:ext>
    </p:extLst>
  </p:cSld>
  <p:clrMapOvr>
    <a:masterClrMapping/>
  </p:clrMapOvr>
  <p:transition spd="slow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4B029-C513-4578-9BA1-E098657022F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3425054"/>
      </p:ext>
    </p:extLst>
  </p:cSld>
  <p:clrMapOvr>
    <a:masterClrMapping/>
  </p:clrMapOvr>
  <p:transition spd="slow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B56DB-8757-4CD6-8106-518A8D45B87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6719401"/>
      </p:ext>
    </p:extLst>
  </p:cSld>
  <p:clrMapOvr>
    <a:masterClrMapping/>
  </p:clrMapOvr>
  <p:transition spd="slow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9F083-2A77-49B3-A2CF-7C3CDB58365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1467480"/>
      </p:ext>
    </p:extLst>
  </p:cSld>
  <p:clrMapOvr>
    <a:masterClrMapping/>
  </p:clrMapOvr>
  <p:transition spd="slow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59F82-1A9C-45B6-8DC6-9EE7195A655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677922"/>
      </p:ext>
    </p:extLst>
  </p:cSld>
  <p:clrMapOvr>
    <a:masterClrMapping/>
  </p:clrMapOvr>
  <p:transition spd="slow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95510-8AF9-4286-A390-EEC9835F7AA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9390617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832214271"/>
      </p:ext>
    </p:extLst>
  </p:cSld>
  <p:clrMapOvr>
    <a:masterClrMapping/>
  </p:clrMapOvr>
  <p:transition spd="slow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3B2FB-AFA3-465C-9CDF-2458B58F9E7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8965023"/>
      </p:ext>
    </p:extLst>
  </p:cSld>
  <p:clrMapOvr>
    <a:masterClrMapping/>
  </p:clrMapOvr>
  <p:transition spd="slow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E6AF2-77C8-436F-9521-F567697C4AE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917819"/>
      </p:ext>
    </p:extLst>
  </p:cSld>
  <p:clrMapOvr>
    <a:masterClrMapping/>
  </p:clrMapOvr>
  <p:transition spd="slow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2512E-C5A9-4688-954D-AEA8724B0BB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21983"/>
      </p:ext>
    </p:extLst>
  </p:cSld>
  <p:clrMapOvr>
    <a:masterClrMapping/>
  </p:clrMapOvr>
  <p:transition spd="slow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5AF5C-220C-4F27-BC4E-327E019528E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8074335"/>
      </p:ext>
    </p:extLst>
  </p:cSld>
  <p:clrMapOvr>
    <a:masterClrMapping/>
  </p:clrMapOvr>
  <p:transition spd="slow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CBFF1-3AE8-4348-93CF-BF7E41826CA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5969905"/>
      </p:ext>
    </p:extLst>
  </p:cSld>
  <p:clrMapOvr>
    <a:masterClrMapping/>
  </p:clrMapOvr>
  <p:transition spd="slow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102E0-6702-4609-8C7B-AD2E778E13C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547298"/>
      </p:ext>
    </p:extLst>
  </p:cSld>
  <p:clrMapOvr>
    <a:masterClrMapping/>
  </p:clrMapOvr>
  <p:transition spd="slow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77F75-24BD-499A-B154-57EE41774C4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478093"/>
      </p:ext>
    </p:extLst>
  </p:cSld>
  <p:clrMapOvr>
    <a:masterClrMapping/>
  </p:clrMapOvr>
  <p:transition spd="slow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DB69F-EEFB-4C6C-8E5E-8FF0C693AF0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042204"/>
      </p:ext>
    </p:extLst>
  </p:cSld>
  <p:clrMapOvr>
    <a:masterClrMapping/>
  </p:clrMapOvr>
  <p:transition spd="slow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A49FE-A9BC-4A93-86AC-1980F9CD6AF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7274603"/>
      </p:ext>
    </p:extLst>
  </p:cSld>
  <p:clrMapOvr>
    <a:masterClrMapping/>
  </p:clrMapOvr>
  <p:transition spd="slow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C8C0F-78A5-4084-99B2-D72831DF11F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1313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24432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072985365"/>
      </p:ext>
    </p:extLst>
  </p:cSld>
  <p:clrMapOvr>
    <a:masterClrMapping/>
  </p:clrMapOvr>
  <p:transition spd="slow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E9219-F52B-4129-A642-09F0F6883BD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654236"/>
      </p:ext>
    </p:extLst>
  </p:cSld>
  <p:clrMapOvr>
    <a:masterClrMapping/>
  </p:clrMapOvr>
  <p:transition spd="slow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67145-D790-494D-AD90-BF755D5ED5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481451"/>
      </p:ext>
    </p:extLst>
  </p:cSld>
  <p:clrMapOvr>
    <a:masterClrMapping/>
  </p:clrMapOvr>
  <p:transition spd="slow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955D7-5CBC-4F45-A04A-250EBC94635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216027"/>
      </p:ext>
    </p:extLst>
  </p:cSld>
  <p:clrMapOvr>
    <a:masterClrMapping/>
  </p:clrMapOvr>
  <p:transition spd="slow"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B91D0-DB7C-4AE1-AB50-1A3430C07FB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55730"/>
      </p:ext>
    </p:extLst>
  </p:cSld>
  <p:clrMapOvr>
    <a:masterClrMapping/>
  </p:clrMapOvr>
  <p:transition spd="slow"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7B620-573A-4CE0-811E-C099AFF612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9966472"/>
      </p:ext>
    </p:extLst>
  </p:cSld>
  <p:clrMapOvr>
    <a:masterClrMapping/>
  </p:clrMapOvr>
  <p:transition spd="slow"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D1C59-660D-4D35-9388-C8B6A87FFD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3146457"/>
      </p:ext>
    </p:extLst>
  </p:cSld>
  <p:clrMapOvr>
    <a:masterClrMapping/>
  </p:clrMapOvr>
  <p:transition spd="slow"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0D507-3747-4E87-A642-E224CA7C26F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460506"/>
      </p:ext>
    </p:extLst>
  </p:cSld>
  <p:clrMapOvr>
    <a:masterClrMapping/>
  </p:clrMapOvr>
  <p:transition spd="slow"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36458-8CD2-45BC-BB77-AB13CACBCD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189930"/>
      </p:ext>
    </p:extLst>
  </p:cSld>
  <p:clrMapOvr>
    <a:masterClrMapping/>
  </p:clrMapOvr>
  <p:transition spd="slow"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D839B-A51F-49FD-99B0-477F7D21668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325644"/>
      </p:ext>
    </p:extLst>
  </p:cSld>
  <p:clrMapOvr>
    <a:masterClrMapping/>
  </p:clrMapOvr>
  <p:transition spd="slow"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B76ED-3868-423C-90C6-7AC67A710D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338495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542035694"/>
      </p:ext>
    </p:extLst>
  </p:cSld>
  <p:clrMapOvr>
    <a:masterClrMapping/>
  </p:clrMapOvr>
  <p:transition spd="slow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2510E-D326-4797-9802-77777478013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69477"/>
      </p:ext>
    </p:extLst>
  </p:cSld>
  <p:clrMapOvr>
    <a:masterClrMapping/>
  </p:clrMapOvr>
  <p:transition spd="slow"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A9622-2565-46AF-AB32-0247524246A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169706"/>
      </p:ext>
    </p:extLst>
  </p:cSld>
  <p:clrMapOvr>
    <a:masterClrMapping/>
  </p:clrMapOvr>
  <p:transition spd="slow"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852DF-4C80-487D-986C-77E5D502B67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120018"/>
      </p:ext>
    </p:extLst>
  </p:cSld>
  <p:clrMapOvr>
    <a:masterClrMapping/>
  </p:clrMapOvr>
  <p:transition spd="slow"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42922-3562-4307-B64E-7CA1492D9E2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854336"/>
      </p:ext>
    </p:extLst>
  </p:cSld>
  <p:clrMapOvr>
    <a:masterClrMapping/>
  </p:clrMapOvr>
  <p:transition spd="slow"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71F16-0D36-4055-BCE9-B85DCA8D0A5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719015"/>
      </p:ext>
    </p:extLst>
  </p:cSld>
  <p:clrMapOvr>
    <a:masterClrMapping/>
  </p:clrMapOvr>
  <p:transition spd="slow"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916DF-8445-49AF-8037-52EA18212CE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6788464"/>
      </p:ext>
    </p:extLst>
  </p:cSld>
  <p:clrMapOvr>
    <a:masterClrMapping/>
  </p:clrMapOvr>
  <p:transition spd="slow"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643F3-F702-4294-85E2-EFAD773CA84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248810"/>
      </p:ext>
    </p:extLst>
  </p:cSld>
  <p:clrMapOvr>
    <a:masterClrMapping/>
  </p:clrMapOvr>
  <p:transition spd="slow"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5293B-205B-4C5D-A3F5-310F081DE69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3268213"/>
      </p:ext>
    </p:extLst>
  </p:cSld>
  <p:clrMapOvr>
    <a:masterClrMapping/>
  </p:clrMapOvr>
  <p:transition spd="slow"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C7A3CC-9354-47AF-A747-D405CC31397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5766671"/>
      </p:ext>
    </p:extLst>
  </p:cSld>
  <p:clrMapOvr>
    <a:masterClrMapping/>
  </p:clrMapOvr>
  <p:transition spd="slow"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A7FF9-3E69-4E58-BCD8-8611AD2D50E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283941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194271321"/>
      </p:ext>
    </p:extLst>
  </p:cSld>
  <p:clrMapOvr>
    <a:masterClrMapping/>
  </p:clrMapOvr>
  <p:transition spd="slow"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A15CF-C2AA-4ED3-8E18-ADD19ED092C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5861332"/>
      </p:ext>
    </p:extLst>
  </p:cSld>
  <p:clrMapOvr>
    <a:masterClrMapping/>
  </p:clrMapOvr>
  <p:transition spd="slow"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2789A-5689-46D1-9CCA-08805FA5216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586840"/>
      </p:ext>
    </p:extLst>
  </p:cSld>
  <p:clrMapOvr>
    <a:masterClrMapping/>
  </p:clrMapOvr>
  <p:transition spd="slow"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A6415-A030-452D-A58D-FCFC397835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0027108"/>
      </p:ext>
    </p:extLst>
  </p:cSld>
  <p:clrMapOvr>
    <a:masterClrMapping/>
  </p:clrMapOvr>
  <p:transition spd="slow">
    <p:fad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8C808-72BF-4496-95E5-1F4A732257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417979"/>
      </p:ext>
    </p:extLst>
  </p:cSld>
  <p:clrMapOvr>
    <a:masterClrMapping/>
  </p:clrMapOvr>
  <p:transition spd="slow">
    <p:fade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519AF-1973-4B2D-8F72-75C01F07E84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047853"/>
      </p:ext>
    </p:extLst>
  </p:cSld>
  <p:clrMapOvr>
    <a:masterClrMapping/>
  </p:clrMapOvr>
  <p:transition spd="slow">
    <p:fad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DBA6F-B90E-4B50-80E9-F59E738DB38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589603"/>
      </p:ext>
    </p:extLst>
  </p:cSld>
  <p:clrMapOvr>
    <a:masterClrMapping/>
  </p:clrMapOvr>
  <p:transition spd="slow">
    <p:fad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CAE6-9F76-4F0E-A23C-E0BE254829E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160319"/>
      </p:ext>
    </p:extLst>
  </p:cSld>
  <p:clrMapOvr>
    <a:masterClrMapping/>
  </p:clrMapOvr>
  <p:transition spd="slow">
    <p:fad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802FF-C09D-4E04-A7C8-5AB19E55A39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562088"/>
      </p:ext>
    </p:extLst>
  </p:cSld>
  <p:clrMapOvr>
    <a:masterClrMapping/>
  </p:clrMapOvr>
  <p:transition spd="slow">
    <p:fade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4A7E4-1F6B-49BE-AEEB-E5E74208443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2333113"/>
      </p:ext>
    </p:extLst>
  </p:cSld>
  <p:clrMapOvr>
    <a:masterClrMapping/>
  </p:clrMapOvr>
  <p:transition spd="slow"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5FAA6-BC08-4B68-804A-5D04BF03124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876492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239205589"/>
      </p:ext>
    </p:extLst>
  </p:cSld>
  <p:clrMapOvr>
    <a:masterClrMapping/>
  </p:clrMapOvr>
  <p:transition spd="slow"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78F7F-408F-4B64-A3A4-93BC4B5F604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06140"/>
      </p:ext>
    </p:extLst>
  </p:cSld>
  <p:clrMapOvr>
    <a:masterClrMapping/>
  </p:clrMapOvr>
  <p:transition spd="slow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0B5A5-4CE3-4FC3-9870-034E9F6C622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928922"/>
      </p:ext>
    </p:extLst>
  </p:cSld>
  <p:clrMapOvr>
    <a:masterClrMapping/>
  </p:clrMapOvr>
  <p:transition spd="slow"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E29EE-1F7A-443C-892C-377BFA5165F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410016"/>
      </p:ext>
    </p:extLst>
  </p:cSld>
  <p:clrMapOvr>
    <a:masterClrMapping/>
  </p:clrMapOvr>
  <p:transition spd="slow">
    <p:fade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A503D-AC05-4D67-863E-1A0EEF236AC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634161"/>
      </p:ext>
    </p:extLst>
  </p:cSld>
  <p:clrMapOvr>
    <a:masterClrMapping/>
  </p:clrMapOvr>
  <p:transition spd="slow">
    <p:fade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DE111-35ED-4C6B-8BF1-A63606A39B3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0752062"/>
      </p:ext>
    </p:extLst>
  </p:cSld>
  <p:clrMapOvr>
    <a:masterClrMapping/>
  </p:clrMapOvr>
  <p:transition spd="slow">
    <p:fade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CA1E5-F57F-4CF0-B351-806FB7D6ACF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97693"/>
      </p:ext>
    </p:extLst>
  </p:cSld>
  <p:clrMapOvr>
    <a:masterClrMapping/>
  </p:clrMapOvr>
  <p:transition spd="slow"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05CA2-F0D8-4A49-98B6-0A689BC4A13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755182"/>
      </p:ext>
    </p:extLst>
  </p:cSld>
  <p:clrMapOvr>
    <a:masterClrMapping/>
  </p:clrMapOvr>
  <p:transition spd="slow"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CC840-3AE8-4057-A8B6-40CB8DD0CB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421009"/>
      </p:ext>
    </p:extLst>
  </p:cSld>
  <p:clrMapOvr>
    <a:masterClrMapping/>
  </p:clrMapOvr>
  <p:transition spd="slow">
    <p:fade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691A3-E20B-45DF-A57A-03AF9A0ADD9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980958"/>
      </p:ext>
    </p:extLst>
  </p:cSld>
  <p:clrMapOvr>
    <a:masterClrMapping/>
  </p:clrMapOvr>
  <p:transition spd="slow">
    <p:fade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2B78-1CEE-40A1-AF46-F4CCE6FA597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351908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60458-2F24-4EA1-A39F-E0D313C2C13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7028784"/>
      </p:ext>
    </p:extLst>
  </p:cSld>
  <p:clrMapOvr>
    <a:masterClrMapping/>
  </p:clrMapOvr>
  <p:transition spd="slow">
    <p:fad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C2036-9BBF-4ABA-965A-0F1940E15BD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37734"/>
      </p:ext>
    </p:extLst>
  </p:cSld>
  <p:clrMapOvr>
    <a:masterClrMapping/>
  </p:clrMapOvr>
  <p:transition spd="slow"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87611-5374-49D7-B9E6-798794C0C94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85895"/>
      </p:ext>
    </p:extLst>
  </p:cSld>
  <p:clrMapOvr>
    <a:masterClrMapping/>
  </p:clrMapOvr>
  <p:transition spd="slow">
    <p:fade/>
  </p:transition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2FA80-5F62-46F5-BE50-A523B12F0CC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217647"/>
      </p:ext>
    </p:extLst>
  </p:cSld>
  <p:clrMapOvr>
    <a:masterClrMapping/>
  </p:clrMapOvr>
  <p:transition spd="slow">
    <p:fade/>
  </p:transition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26FAA-42A7-4594-8F4E-2042D2B01BD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542487"/>
      </p:ext>
    </p:extLst>
  </p:cSld>
  <p:clrMapOvr>
    <a:masterClrMapping/>
  </p:clrMapOvr>
  <p:transition spd="slow"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B1775-5040-48C3-86C7-F1E7FFAD114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448944"/>
      </p:ext>
    </p:extLst>
  </p:cSld>
  <p:clrMapOvr>
    <a:masterClrMapping/>
  </p:clrMapOvr>
  <p:transition spd="slow"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B7315-8D48-4E63-9AFE-EC584FE265C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2908615"/>
      </p:ext>
    </p:extLst>
  </p:cSld>
  <p:clrMapOvr>
    <a:masterClrMapping/>
  </p:clrMapOvr>
  <p:transition spd="slow"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5B183-0829-4E49-A7E4-0DB9809822E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281703"/>
      </p:ext>
    </p:extLst>
  </p:cSld>
  <p:clrMapOvr>
    <a:masterClrMapping/>
  </p:clrMapOvr>
  <p:transition spd="slow"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6E1DE-21F1-40F8-B555-3DF242C850F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934158"/>
      </p:ext>
    </p:extLst>
  </p:cSld>
  <p:clrMapOvr>
    <a:masterClrMapping/>
  </p:clrMapOvr>
  <p:transition spd="slow"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EA7CF-1CED-436B-A444-3630B7F574C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397278"/>
      </p:ext>
    </p:extLst>
  </p:cSld>
  <p:clrMapOvr>
    <a:masterClrMapping/>
  </p:clrMapOvr>
  <p:transition spd="slow">
    <p:fade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796D0-F141-49C8-9FE6-7D037D23431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8266073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1949A-DE30-49FE-9184-682D2EC341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2236753"/>
      </p:ext>
    </p:extLst>
  </p:cSld>
  <p:clrMapOvr>
    <a:masterClrMapping/>
  </p:clrMapOvr>
  <p:transition spd="slow">
    <p:fad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00F8F-FE1E-4CC2-BAE4-1B0D0AB5283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675569"/>
      </p:ext>
    </p:extLst>
  </p:cSld>
  <p:clrMapOvr>
    <a:masterClrMapping/>
  </p:clrMapOvr>
  <p:transition spd="slow">
    <p:fade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B50E2-E383-49FB-9B04-B2A600C5001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095876"/>
      </p:ext>
    </p:extLst>
  </p:cSld>
  <p:clrMapOvr>
    <a:masterClrMapping/>
  </p:clrMapOvr>
  <p:transition spd="slow"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7A4FA-D1D3-4A9F-B591-CC4A772A209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0956700"/>
      </p:ext>
    </p:extLst>
  </p:cSld>
  <p:clrMapOvr>
    <a:masterClrMapping/>
  </p:clrMapOvr>
  <p:transition spd="slow">
    <p:fade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B9692-BF67-4598-B14A-2AB41F0E590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693120"/>
      </p:ext>
    </p:extLst>
  </p:cSld>
  <p:clrMapOvr>
    <a:masterClrMapping/>
  </p:clrMapOvr>
  <p:transition spd="slow"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4435F-DE90-4D36-96B4-73070284BBE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9023190"/>
      </p:ext>
    </p:extLst>
  </p:cSld>
  <p:clrMapOvr>
    <a:masterClrMapping/>
  </p:clrMapOvr>
  <p:transition spd="slow">
    <p:fad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4C4E7-2ED9-4610-AD19-9749B533AFD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2997524"/>
      </p:ext>
    </p:extLst>
  </p:cSld>
  <p:clrMapOvr>
    <a:masterClrMapping/>
  </p:clrMapOvr>
  <p:transition spd="slow">
    <p:fad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EB2D5-2AE3-4494-9DB4-0C82BEE242E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38584"/>
      </p:ext>
    </p:extLst>
  </p:cSld>
  <p:clrMapOvr>
    <a:masterClrMapping/>
  </p:clrMapOvr>
  <p:transition spd="slow">
    <p:fad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F410B-8376-4B7B-951C-84AC2B6ED8B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9307351"/>
      </p:ext>
    </p:extLst>
  </p:cSld>
  <p:clrMapOvr>
    <a:masterClrMapping/>
  </p:clrMapOvr>
  <p:transition spd="slow">
    <p:fad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02893-67C4-4AD8-B8CE-499998D7D6C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902039"/>
      </p:ext>
    </p:extLst>
  </p:cSld>
  <p:clrMapOvr>
    <a:masterClrMapping/>
  </p:clrMapOvr>
  <p:transition spd="slow">
    <p:fade/>
  </p:transition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8EBC8-62E1-49B1-AD54-1266445C41E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783667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2BD5F-2324-4146-86AD-32CCF5558A5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6999265"/>
      </p:ext>
    </p:extLst>
  </p:cSld>
  <p:clrMapOvr>
    <a:masterClrMapping/>
  </p:clrMapOvr>
  <p:transition spd="slow"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15F55-DBA0-4005-9056-F0118ED141D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6254607"/>
      </p:ext>
    </p:extLst>
  </p:cSld>
  <p:clrMapOvr>
    <a:masterClrMapping/>
  </p:clrMapOvr>
  <p:transition spd="slow">
    <p:fade/>
  </p:transition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94278-DD9D-4BDB-9EEF-21E3DD9E0D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8947256"/>
      </p:ext>
    </p:extLst>
  </p:cSld>
  <p:clrMapOvr>
    <a:masterClrMapping/>
  </p:clrMapOvr>
  <p:transition spd="slow">
    <p:fade/>
  </p:transition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6AAD1-1316-4542-94E8-585ACB1A014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0130701"/>
      </p:ext>
    </p:extLst>
  </p:cSld>
  <p:clrMapOvr>
    <a:masterClrMapping/>
  </p:clrMapOvr>
  <p:transition spd="slow">
    <p:fade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B8589-8E19-49FE-BEE3-9737F0C51D6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077040"/>
      </p:ext>
    </p:extLst>
  </p:cSld>
  <p:clrMapOvr>
    <a:masterClrMapping/>
  </p:clrMapOvr>
  <p:transition spd="slow">
    <p:fade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132F6-F591-4654-B7E7-5A403974FB3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647743"/>
      </p:ext>
    </p:extLst>
  </p:cSld>
  <p:clrMapOvr>
    <a:masterClrMapping/>
  </p:clrMapOvr>
  <p:transition spd="slow">
    <p:fade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3592A-9415-4B55-8D3A-3A6B6C1EF1A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531776"/>
      </p:ext>
    </p:extLst>
  </p:cSld>
  <p:clrMapOvr>
    <a:masterClrMapping/>
  </p:clrMapOvr>
  <p:transition spd="slow">
    <p:fade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695405578"/>
      </p:ext>
    </p:extLst>
  </p:cSld>
  <p:clrMapOvr>
    <a:masterClrMapping/>
  </p:clrMapOvr>
  <p:transition spd="slow">
    <p:fade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233586601"/>
      </p:ext>
    </p:extLst>
  </p:cSld>
  <p:clrMapOvr>
    <a:masterClrMapping/>
  </p:clrMapOvr>
  <p:transition spd="slow">
    <p:fade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361913154"/>
      </p:ext>
    </p:extLst>
  </p:cSld>
  <p:clrMapOvr>
    <a:masterClrMapping/>
  </p:clrMapOvr>
  <p:transition spd="slow">
    <p:fade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475034992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F2FA5-26C3-431C-8F6A-118DC93E2A6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2187074"/>
      </p:ext>
    </p:extLst>
  </p:cSld>
  <p:clrMapOvr>
    <a:masterClrMapping/>
  </p:clrMapOvr>
  <p:transition spd="slow">
    <p:fad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662575898"/>
      </p:ext>
    </p:extLst>
  </p:cSld>
  <p:clrMapOvr>
    <a:masterClrMapping/>
  </p:clrMapOvr>
  <p:transition spd="slow">
    <p:fad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134624872"/>
      </p:ext>
    </p:extLst>
  </p:cSld>
  <p:clrMapOvr>
    <a:masterClrMapping/>
  </p:clrMapOvr>
  <p:transition spd="slow">
    <p:fad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408545784"/>
      </p:ext>
    </p:extLst>
  </p:cSld>
  <p:clrMapOvr>
    <a:masterClrMapping/>
  </p:clrMapOvr>
  <p:transition spd="slow">
    <p:fad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02480536"/>
      </p:ext>
    </p:extLst>
  </p:cSld>
  <p:clrMapOvr>
    <a:masterClrMapping/>
  </p:clrMapOvr>
  <p:transition spd="slow">
    <p:fad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675005913"/>
      </p:ext>
    </p:extLst>
  </p:cSld>
  <p:clrMapOvr>
    <a:masterClrMapping/>
  </p:clrMapOvr>
  <p:transition spd="slow">
    <p:fad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499906311"/>
      </p:ext>
    </p:extLst>
  </p:cSld>
  <p:clrMapOvr>
    <a:masterClrMapping/>
  </p:clrMapOvr>
  <p:transition spd="slow">
    <p:fad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986742790"/>
      </p:ext>
    </p:extLst>
  </p:cSld>
  <p:clrMapOvr>
    <a:masterClrMapping/>
  </p:clrMapOvr>
  <p:transition spd="slow">
    <p:fad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3325117"/>
      </p:ext>
    </p:extLst>
  </p:cSld>
  <p:clrMapOvr>
    <a:masterClrMapping/>
  </p:clrMapOvr>
  <p:transition spd="slow">
    <p:fad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822374894"/>
      </p:ext>
    </p:extLst>
  </p:cSld>
  <p:clrMapOvr>
    <a:masterClrMapping/>
  </p:clrMapOvr>
  <p:transition spd="slow">
    <p:fad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929401402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308A2-1ADE-48BF-8B2A-2BC1A873290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8030873"/>
      </p:ext>
    </p:extLst>
  </p:cSld>
  <p:clrMapOvr>
    <a:masterClrMapping/>
  </p:clrMapOvr>
  <p:transition spd="slow">
    <p:fad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199813777"/>
      </p:ext>
    </p:extLst>
  </p:cSld>
  <p:clrMapOvr>
    <a:masterClrMapping/>
  </p:clrMapOvr>
  <p:transition spd="slow">
    <p:fad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069491822"/>
      </p:ext>
    </p:extLst>
  </p:cSld>
  <p:clrMapOvr>
    <a:masterClrMapping/>
  </p:clrMapOvr>
  <p:transition spd="slow">
    <p:fad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587369754"/>
      </p:ext>
    </p:extLst>
  </p:cSld>
  <p:clrMapOvr>
    <a:masterClrMapping/>
  </p:clrMapOvr>
  <p:transition spd="slow">
    <p:fad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970612344"/>
      </p:ext>
    </p:extLst>
  </p:cSld>
  <p:clrMapOvr>
    <a:masterClrMapping/>
  </p:clrMapOvr>
  <p:transition spd="slow">
    <p:fad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087908966"/>
      </p:ext>
    </p:extLst>
  </p:cSld>
  <p:clrMapOvr>
    <a:masterClrMapping/>
  </p:clrMapOvr>
  <p:transition spd="slow">
    <p:fad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906619257"/>
      </p:ext>
    </p:extLst>
  </p:cSld>
  <p:clrMapOvr>
    <a:masterClrMapping/>
  </p:clrMapOvr>
  <p:transition spd="slow">
    <p:fad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819783859"/>
      </p:ext>
    </p:extLst>
  </p:cSld>
  <p:clrMapOvr>
    <a:masterClrMapping/>
  </p:clrMapOvr>
  <p:transition spd="slow"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282760174"/>
      </p:ext>
    </p:extLst>
  </p:cSld>
  <p:clrMapOvr>
    <a:masterClrMapping/>
  </p:clrMapOvr>
  <p:transition spd="slow">
    <p:fad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021774832"/>
      </p:ext>
    </p:extLst>
  </p:cSld>
  <p:clrMapOvr>
    <a:masterClrMapping/>
  </p:clrMapOvr>
  <p:transition spd="slow">
    <p:fad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74364167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173AA-E681-49ED-A566-085969B82BB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68132427"/>
      </p:ext>
    </p:extLst>
  </p:cSld>
  <p:clrMapOvr>
    <a:masterClrMapping/>
  </p:clrMapOvr>
  <p:transition spd="slow">
    <p:fade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04582627"/>
      </p:ext>
    </p:extLst>
  </p:cSld>
  <p:clrMapOvr>
    <a:masterClrMapping/>
  </p:clrMapOvr>
  <p:transition spd="slow">
    <p:fad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031443193"/>
      </p:ext>
    </p:extLst>
  </p:cSld>
  <p:clrMapOvr>
    <a:masterClrMapping/>
  </p:clrMapOvr>
  <p:transition spd="slow">
    <p:fade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769400115"/>
      </p:ext>
    </p:extLst>
  </p:cSld>
  <p:clrMapOvr>
    <a:masterClrMapping/>
  </p:clrMapOvr>
  <p:transition spd="slow">
    <p:fad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834228914"/>
      </p:ext>
    </p:extLst>
  </p:cSld>
  <p:clrMapOvr>
    <a:masterClrMapping/>
  </p:clrMapOvr>
  <p:transition spd="slow">
    <p:fad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227958479"/>
      </p:ext>
    </p:extLst>
  </p:cSld>
  <p:clrMapOvr>
    <a:masterClrMapping/>
  </p:clrMapOvr>
  <p:transition spd="slow">
    <p:fad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63801527"/>
      </p:ext>
    </p:extLst>
  </p:cSld>
  <p:clrMapOvr>
    <a:masterClrMapping/>
  </p:clrMapOvr>
  <p:transition spd="slow">
    <p:fad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217465041"/>
      </p:ext>
    </p:extLst>
  </p:cSld>
  <p:clrMapOvr>
    <a:masterClrMapping/>
  </p:clrMapOvr>
  <p:transition spd="slow">
    <p:fad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111346193"/>
      </p:ext>
    </p:extLst>
  </p:cSld>
  <p:clrMapOvr>
    <a:masterClrMapping/>
  </p:clrMapOvr>
  <p:transition spd="slow">
    <p:fad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28667976"/>
      </p:ext>
    </p:extLst>
  </p:cSld>
  <p:clrMapOvr>
    <a:masterClrMapping/>
  </p:clrMapOvr>
  <p:transition spd="slow">
    <p:fad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14803728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46399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24C95-274F-48DF-B15D-78A198E829A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7520920"/>
      </p:ext>
    </p:extLst>
  </p:cSld>
  <p:clrMapOvr>
    <a:masterClrMapping/>
  </p:clrMapOvr>
  <p:transition spd="slow">
    <p:fad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684562722"/>
      </p:ext>
    </p:extLst>
  </p:cSld>
  <p:clrMapOvr>
    <a:masterClrMapping/>
  </p:clrMapOvr>
  <p:transition spd="slow">
    <p:fad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205064858"/>
      </p:ext>
    </p:extLst>
  </p:cSld>
  <p:clrMapOvr>
    <a:masterClrMapping/>
  </p:clrMapOvr>
  <p:transition spd="slow"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873118792"/>
      </p:ext>
    </p:extLst>
  </p:cSld>
  <p:clrMapOvr>
    <a:masterClrMapping/>
  </p:clrMapOvr>
  <p:transition spd="slow">
    <p:fad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827034024"/>
      </p:ext>
    </p:extLst>
  </p:cSld>
  <p:clrMapOvr>
    <a:masterClrMapping/>
  </p:clrMapOvr>
  <p:transition spd="slow">
    <p:fad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88168337"/>
      </p:ext>
    </p:extLst>
  </p:cSld>
  <p:clrMapOvr>
    <a:masterClrMapping/>
  </p:clrMapOvr>
  <p:transition spd="slow">
    <p:fad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840725721"/>
      </p:ext>
    </p:extLst>
  </p:cSld>
  <p:clrMapOvr>
    <a:masterClrMapping/>
  </p:clrMapOvr>
  <p:transition spd="slow">
    <p:fad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17264435"/>
      </p:ext>
    </p:extLst>
  </p:cSld>
  <p:clrMapOvr>
    <a:masterClrMapping/>
  </p:clrMapOvr>
  <p:transition spd="slow">
    <p:fad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663678074"/>
      </p:ext>
    </p:extLst>
  </p:cSld>
  <p:clrMapOvr>
    <a:masterClrMapping/>
  </p:clrMapOvr>
  <p:transition spd="slow">
    <p:fad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82760810"/>
      </p:ext>
    </p:extLst>
  </p:cSld>
  <p:clrMapOvr>
    <a:masterClrMapping/>
  </p:clrMapOvr>
  <p:transition spd="slow">
    <p:fad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9389147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E29B6-5143-4533-8AF6-6D2694619EA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9502791"/>
      </p:ext>
    </p:extLst>
  </p:cSld>
  <p:clrMapOvr>
    <a:masterClrMapping/>
  </p:clrMapOvr>
  <p:transition spd="slow">
    <p:fad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838648671"/>
      </p:ext>
    </p:extLst>
  </p:cSld>
  <p:clrMapOvr>
    <a:masterClrMapping/>
  </p:clrMapOvr>
  <p:transition spd="slow"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380379123"/>
      </p:ext>
    </p:extLst>
  </p:cSld>
  <p:clrMapOvr>
    <a:masterClrMapping/>
  </p:clrMapOvr>
  <p:transition spd="slow">
    <p:fad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099084188"/>
      </p:ext>
    </p:extLst>
  </p:cSld>
  <p:clrMapOvr>
    <a:masterClrMapping/>
  </p:clrMapOvr>
  <p:transition spd="slow">
    <p:fad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852420009"/>
      </p:ext>
    </p:extLst>
  </p:cSld>
  <p:clrMapOvr>
    <a:masterClrMapping/>
  </p:clrMapOvr>
  <p:transition spd="slow"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900522906"/>
      </p:ext>
    </p:extLst>
  </p:cSld>
  <p:clrMapOvr>
    <a:masterClrMapping/>
  </p:clrMapOvr>
  <p:transition spd="slow"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339977338"/>
      </p:ext>
    </p:extLst>
  </p:cSld>
  <p:clrMapOvr>
    <a:masterClrMapping/>
  </p:clrMapOvr>
  <p:transition spd="slow"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255396447"/>
      </p:ext>
    </p:extLst>
  </p:cSld>
  <p:clrMapOvr>
    <a:masterClrMapping/>
  </p:clrMapOvr>
  <p:transition spd="slow">
    <p:fad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866775775"/>
      </p:ext>
    </p:extLst>
  </p:cSld>
  <p:clrMapOvr>
    <a:masterClrMapping/>
  </p:clrMapOvr>
  <p:transition spd="slow">
    <p:fad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971604617"/>
      </p:ext>
    </p:extLst>
  </p:cSld>
  <p:clrMapOvr>
    <a:masterClrMapping/>
  </p:clrMapOvr>
  <p:transition spd="slow">
    <p:fad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340385439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4BA35-60F9-4021-ADDF-6DD32533FD2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7250808"/>
      </p:ext>
    </p:extLst>
  </p:cSld>
  <p:clrMapOvr>
    <a:masterClrMapping/>
  </p:clrMapOvr>
  <p:transition spd="slow">
    <p:fad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6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54978307"/>
      </p:ext>
    </p:extLst>
  </p:cSld>
  <p:clrMapOvr>
    <a:masterClrMapping/>
  </p:clrMapOvr>
  <p:transition spd="slow">
    <p:fad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177153620"/>
      </p:ext>
    </p:extLst>
  </p:cSld>
  <p:clrMapOvr>
    <a:masterClrMapping/>
  </p:clrMapOvr>
  <p:transition spd="slow">
    <p:fad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266305140"/>
      </p:ext>
    </p:extLst>
  </p:cSld>
  <p:clrMapOvr>
    <a:masterClrMapping/>
  </p:clrMapOvr>
  <p:transition spd="slow"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247775310"/>
      </p:ext>
    </p:extLst>
  </p:cSld>
  <p:clrMapOvr>
    <a:masterClrMapping/>
  </p:clrMapOvr>
  <p:transition spd="slow">
    <p:fad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9341291"/>
      </p:ext>
    </p:extLst>
  </p:cSld>
  <p:clrMapOvr>
    <a:masterClrMapping/>
  </p:clrMapOvr>
  <p:transition spd="slow">
    <p:fad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08416515"/>
      </p:ext>
    </p:extLst>
  </p:cSld>
  <p:clrMapOvr>
    <a:masterClrMapping/>
  </p:clrMapOvr>
  <p:transition spd="slow">
    <p:fad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471685704"/>
      </p:ext>
    </p:extLst>
  </p:cSld>
  <p:clrMapOvr>
    <a:masterClrMapping/>
  </p:clrMapOvr>
  <p:transition spd="slow">
    <p:fad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540056137"/>
      </p:ext>
    </p:extLst>
  </p:cSld>
  <p:clrMapOvr>
    <a:masterClrMapping/>
  </p:clrMapOvr>
  <p:transition spd="slow">
    <p:fad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002152348"/>
      </p:ext>
    </p:extLst>
  </p:cSld>
  <p:clrMapOvr>
    <a:masterClrMapping/>
  </p:clrMapOvr>
  <p:transition spd="slow">
    <p:fad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334810020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D4921-8A9C-4622-8221-F5725B91485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1040602"/>
      </p:ext>
    </p:extLst>
  </p:cSld>
  <p:clrMapOvr>
    <a:masterClrMapping/>
  </p:clrMapOvr>
  <p:transition spd="slow">
    <p:fad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988188487"/>
      </p:ext>
    </p:extLst>
  </p:cSld>
  <p:clrMapOvr>
    <a:masterClrMapping/>
  </p:clrMapOvr>
  <p:transition spd="slow"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026233777"/>
      </p:ext>
    </p:extLst>
  </p:cSld>
  <p:clrMapOvr>
    <a:masterClrMapping/>
  </p:clrMapOvr>
  <p:transition spd="slow">
    <p:fade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63640906"/>
      </p:ext>
    </p:extLst>
  </p:cSld>
  <p:clrMapOvr>
    <a:masterClrMapping/>
  </p:clrMapOvr>
  <p:transition spd="slow">
    <p:fade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374232894"/>
      </p:ext>
    </p:extLst>
  </p:cSld>
  <p:clrMapOvr>
    <a:masterClrMapping/>
  </p:clrMapOvr>
  <p:transition spd="slow">
    <p:fade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793422131"/>
      </p:ext>
    </p:extLst>
  </p:cSld>
  <p:clrMapOvr>
    <a:masterClrMapping/>
  </p:clrMapOvr>
  <p:transition spd="slow">
    <p:fade/>
  </p:transition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91407016"/>
      </p:ext>
    </p:extLst>
  </p:cSld>
  <p:clrMapOvr>
    <a:masterClrMapping/>
  </p:clrMapOvr>
  <p:transition spd="slow">
    <p:fade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807852835"/>
      </p:ext>
    </p:extLst>
  </p:cSld>
  <p:clrMapOvr>
    <a:masterClrMapping/>
  </p:clrMapOvr>
  <p:transition spd="slow">
    <p:fade/>
  </p:transition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760436655"/>
      </p:ext>
    </p:extLst>
  </p:cSld>
  <p:clrMapOvr>
    <a:masterClrMapping/>
  </p:clrMapOvr>
  <p:transition spd="slow">
    <p:fade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850277043"/>
      </p:ext>
    </p:extLst>
  </p:cSld>
  <p:clrMapOvr>
    <a:masterClrMapping/>
  </p:clrMapOvr>
  <p:transition spd="slow">
    <p:fade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329992840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0D27A-D1E1-47F4-93CD-12882DB7C09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0900210"/>
      </p:ext>
    </p:extLst>
  </p:cSld>
  <p:clrMapOvr>
    <a:masterClrMapping/>
  </p:clrMapOvr>
  <p:transition spd="slow">
    <p:fad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258124590"/>
      </p:ext>
    </p:extLst>
  </p:cSld>
  <p:clrMapOvr>
    <a:masterClrMapping/>
  </p:clrMapOvr>
  <p:transition spd="slow">
    <p:fade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90023906"/>
      </p:ext>
    </p:extLst>
  </p:cSld>
  <p:clrMapOvr>
    <a:masterClrMapping/>
  </p:clrMapOvr>
  <p:transition spd="slow">
    <p:fade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929768660"/>
      </p:ext>
    </p:extLst>
  </p:cSld>
  <p:clrMapOvr>
    <a:masterClrMapping/>
  </p:clrMapOvr>
  <p:transition spd="slow">
    <p:fade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613478864"/>
      </p:ext>
    </p:extLst>
  </p:cSld>
  <p:clrMapOvr>
    <a:masterClrMapping/>
  </p:clrMapOvr>
  <p:transition spd="slow">
    <p:fade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212624868"/>
      </p:ext>
    </p:extLst>
  </p:cSld>
  <p:clrMapOvr>
    <a:masterClrMapping/>
  </p:clrMapOvr>
  <p:transition spd="slow">
    <p:fade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318771082"/>
      </p:ext>
    </p:extLst>
  </p:cSld>
  <p:clrMapOvr>
    <a:masterClrMapping/>
  </p:clrMapOvr>
  <p:transition spd="slow">
    <p:fade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682340650"/>
      </p:ext>
    </p:extLst>
  </p:cSld>
  <p:clrMapOvr>
    <a:masterClrMapping/>
  </p:clrMapOvr>
  <p:transition spd="slow">
    <p:fade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97743013"/>
      </p:ext>
    </p:extLst>
  </p:cSld>
  <p:clrMapOvr>
    <a:masterClrMapping/>
  </p:clrMapOvr>
  <p:transition spd="slow"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399970613"/>
      </p:ext>
    </p:extLst>
  </p:cSld>
  <p:clrMapOvr>
    <a:masterClrMapping/>
  </p:clrMapOvr>
  <p:transition spd="slow">
    <p:fade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06061217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66F4-2F15-4CF3-98CB-2D41EFDB01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7635929"/>
      </p:ext>
    </p:extLst>
  </p:cSld>
  <p:clrMapOvr>
    <a:masterClrMapping/>
  </p:clrMapOvr>
  <p:transition spd="slow">
    <p:fad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373396138"/>
      </p:ext>
    </p:extLst>
  </p:cSld>
  <p:clrMapOvr>
    <a:masterClrMapping/>
  </p:clrMapOvr>
  <p:transition spd="slow">
    <p:fade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884554962"/>
      </p:ext>
    </p:extLst>
  </p:cSld>
  <p:clrMapOvr>
    <a:masterClrMapping/>
  </p:clrMapOvr>
  <p:transition spd="slow">
    <p:fade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898922008"/>
      </p:ext>
    </p:extLst>
  </p:cSld>
  <p:clrMapOvr>
    <a:masterClrMapping/>
  </p:clrMapOvr>
  <p:transition spd="slow">
    <p:fade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767200060"/>
      </p:ext>
    </p:extLst>
  </p:cSld>
  <p:clrMapOvr>
    <a:masterClrMapping/>
  </p:clrMapOvr>
  <p:transition spd="slow">
    <p:fade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195228132"/>
      </p:ext>
    </p:extLst>
  </p:cSld>
  <p:clrMapOvr>
    <a:masterClrMapping/>
  </p:clrMapOvr>
  <p:transition spd="slow">
    <p:fade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991626950"/>
      </p:ext>
    </p:extLst>
  </p:cSld>
  <p:clrMapOvr>
    <a:masterClrMapping/>
  </p:clrMapOvr>
  <p:transition spd="slow">
    <p:fade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070307597"/>
      </p:ext>
    </p:extLst>
  </p:cSld>
  <p:clrMapOvr>
    <a:masterClrMapping/>
  </p:clrMapOvr>
  <p:transition spd="slow">
    <p:fad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88180849"/>
      </p:ext>
    </p:extLst>
  </p:cSld>
  <p:clrMapOvr>
    <a:masterClrMapping/>
  </p:clrMapOvr>
  <p:transition spd="slow">
    <p:fade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01066050"/>
      </p:ext>
    </p:extLst>
  </p:cSld>
  <p:clrMapOvr>
    <a:masterClrMapping/>
  </p:clrMapOvr>
  <p:transition spd="slow">
    <p:fade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934487575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7BA4C-7176-48E2-B9FC-C9FDA20D028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4853307"/>
      </p:ext>
    </p:extLst>
  </p:cSld>
  <p:clrMapOvr>
    <a:masterClrMapping/>
  </p:clrMapOvr>
  <p:transition spd="slow">
    <p:fade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855026172"/>
      </p:ext>
    </p:extLst>
  </p:cSld>
  <p:clrMapOvr>
    <a:masterClrMapping/>
  </p:clrMapOvr>
  <p:transition spd="slow">
    <p:fade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975929779"/>
      </p:ext>
    </p:extLst>
  </p:cSld>
  <p:clrMapOvr>
    <a:masterClrMapping/>
  </p:clrMapOvr>
  <p:transition spd="slow">
    <p:fade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981199748"/>
      </p:ext>
    </p:extLst>
  </p:cSld>
  <p:clrMapOvr>
    <a:masterClrMapping/>
  </p:clrMapOvr>
  <p:transition spd="slow">
    <p:fade/>
  </p:transition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049866464"/>
      </p:ext>
    </p:extLst>
  </p:cSld>
  <p:clrMapOvr>
    <a:masterClrMapping/>
  </p:clrMapOvr>
  <p:transition spd="slow">
    <p:fade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628652438"/>
      </p:ext>
    </p:extLst>
  </p:cSld>
  <p:clrMapOvr>
    <a:masterClrMapping/>
  </p:clrMapOvr>
  <p:transition spd="slow">
    <p:fad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84756904"/>
      </p:ext>
    </p:extLst>
  </p:cSld>
  <p:clrMapOvr>
    <a:masterClrMapping/>
  </p:clrMapOvr>
  <p:transition spd="slow">
    <p:fade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276231454"/>
      </p:ext>
    </p:extLst>
  </p:cSld>
  <p:clrMapOvr>
    <a:masterClrMapping/>
  </p:clrMapOvr>
  <p:transition spd="slow">
    <p:fade/>
  </p:transition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041350709"/>
      </p:ext>
    </p:extLst>
  </p:cSld>
  <p:clrMapOvr>
    <a:masterClrMapping/>
  </p:clrMapOvr>
  <p:transition spd="slow">
    <p:fade/>
  </p:transition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211743117"/>
      </p:ext>
    </p:extLst>
  </p:cSld>
  <p:clrMapOvr>
    <a:masterClrMapping/>
  </p:clrMapOvr>
  <p:transition spd="slow">
    <p:fade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209460226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578DE-B33D-46F1-A2A9-222C7904A39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6490141"/>
      </p:ext>
    </p:extLst>
  </p:cSld>
  <p:clrMapOvr>
    <a:masterClrMapping/>
  </p:clrMapOvr>
  <p:transition spd="slow">
    <p:fade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625390537"/>
      </p:ext>
    </p:extLst>
  </p:cSld>
  <p:clrMapOvr>
    <a:masterClrMapping/>
  </p:clrMapOvr>
  <p:transition spd="slow">
    <p:fade/>
  </p:transition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392747504"/>
      </p:ext>
    </p:extLst>
  </p:cSld>
  <p:clrMapOvr>
    <a:masterClrMapping/>
  </p:clrMapOvr>
  <p:transition spd="slow">
    <p:fade/>
  </p:transition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410296701"/>
      </p:ext>
    </p:extLst>
  </p:cSld>
  <p:clrMapOvr>
    <a:masterClrMapping/>
  </p:clrMapOvr>
  <p:transition spd="slow">
    <p:fade/>
  </p:transition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122632488"/>
      </p:ext>
    </p:extLst>
  </p:cSld>
  <p:clrMapOvr>
    <a:masterClrMapping/>
  </p:clrMapOvr>
  <p:transition spd="slow">
    <p:fade/>
  </p:transition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99279323"/>
      </p:ext>
    </p:extLst>
  </p:cSld>
  <p:clrMapOvr>
    <a:masterClrMapping/>
  </p:clrMapOvr>
  <p:transition spd="slow">
    <p:fade/>
  </p:transition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640870962"/>
      </p:ext>
    </p:extLst>
  </p:cSld>
  <p:clrMapOvr>
    <a:masterClrMapping/>
  </p:clrMapOvr>
  <p:transition spd="slow">
    <p:fade/>
  </p:transition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82174848"/>
      </p:ext>
    </p:extLst>
  </p:cSld>
  <p:clrMapOvr>
    <a:masterClrMapping/>
  </p:clrMapOvr>
  <p:transition spd="slow">
    <p:fade/>
  </p:transition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925815773"/>
      </p:ext>
    </p:extLst>
  </p:cSld>
  <p:clrMapOvr>
    <a:masterClrMapping/>
  </p:clrMapOvr>
  <p:transition spd="slow">
    <p:fade/>
  </p:transition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60217404"/>
      </p:ext>
    </p:extLst>
  </p:cSld>
  <p:clrMapOvr>
    <a:masterClrMapping/>
  </p:clrMapOvr>
  <p:transition spd="slow">
    <p:fade/>
  </p:transition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56529607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9611F-E4ED-492C-BC69-DBD31BC7439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0029171"/>
      </p:ext>
    </p:extLst>
  </p:cSld>
  <p:clrMapOvr>
    <a:masterClrMapping/>
  </p:clrMapOvr>
  <p:transition spd="slow">
    <p:fade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808354"/>
      </p:ext>
    </p:extLst>
  </p:cSld>
  <p:clrMapOvr>
    <a:masterClrMapping/>
  </p:clrMapOvr>
  <p:transition spd="slow">
    <p:fade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269647060"/>
      </p:ext>
    </p:extLst>
  </p:cSld>
  <p:clrMapOvr>
    <a:masterClrMapping/>
  </p:clrMapOvr>
  <p:transition spd="slow">
    <p:fad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156161868"/>
      </p:ext>
    </p:extLst>
  </p:cSld>
  <p:clrMapOvr>
    <a:masterClrMapping/>
  </p:clrMapOvr>
  <p:transition spd="slow">
    <p:fad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596723205"/>
      </p:ext>
    </p:extLst>
  </p:cSld>
  <p:clrMapOvr>
    <a:masterClrMapping/>
  </p:clrMapOvr>
  <p:transition spd="slow">
    <p:fade/>
  </p:transition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12760656"/>
      </p:ext>
    </p:extLst>
  </p:cSld>
  <p:clrMapOvr>
    <a:masterClrMapping/>
  </p:clrMapOvr>
  <p:transition spd="slow">
    <p:fade/>
  </p:transition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945067713"/>
      </p:ext>
    </p:extLst>
  </p:cSld>
  <p:clrMapOvr>
    <a:masterClrMapping/>
  </p:clrMapOvr>
  <p:transition spd="slow">
    <p:fade/>
  </p:transition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542480188"/>
      </p:ext>
    </p:extLst>
  </p:cSld>
  <p:clrMapOvr>
    <a:masterClrMapping/>
  </p:clrMapOvr>
  <p:transition spd="slow">
    <p:fade/>
  </p:transition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8ECE1-555F-4CA6-9E60-5AA508BDD13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94801985"/>
      </p:ext>
    </p:extLst>
  </p:cSld>
  <p:clrMapOvr>
    <a:masterClrMapping/>
  </p:clrMapOvr>
  <p:transition spd="slow">
    <p:fade/>
  </p:transition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4BAB6-15AE-444C-9546-805162C1816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5652178"/>
      </p:ext>
    </p:extLst>
  </p:cSld>
  <p:clrMapOvr>
    <a:masterClrMapping/>
  </p:clrMapOvr>
  <p:transition spd="slow">
    <p:fade/>
  </p:transition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6C955-D52A-4183-BD03-677DF39A353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9569329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AB983-236E-49E1-8A4F-B84DEFC409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11130725"/>
      </p:ext>
    </p:extLst>
  </p:cSld>
  <p:clrMapOvr>
    <a:masterClrMapping/>
  </p:clrMapOvr>
  <p:transition spd="slow">
    <p:fade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8C8DA-8A25-4C82-BDA8-498401ED64F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7275874"/>
      </p:ext>
    </p:extLst>
  </p:cSld>
  <p:clrMapOvr>
    <a:masterClrMapping/>
  </p:clrMapOvr>
  <p:transition spd="slow">
    <p:fade/>
  </p:transition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8E916-FD48-4A52-A765-D00A0CF0031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1276371"/>
      </p:ext>
    </p:extLst>
  </p:cSld>
  <p:clrMapOvr>
    <a:masterClrMapping/>
  </p:clrMapOvr>
  <p:transition spd="slow">
    <p:fade/>
  </p:transition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8898B-9EFE-4D37-8BFB-F0118FFB4DB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5562187"/>
      </p:ext>
    </p:extLst>
  </p:cSld>
  <p:clrMapOvr>
    <a:masterClrMapping/>
  </p:clrMapOvr>
  <p:transition spd="slow">
    <p:fade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979A5-64DB-456D-8141-56FDDCBCE3B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2011663"/>
      </p:ext>
    </p:extLst>
  </p:cSld>
  <p:clrMapOvr>
    <a:masterClrMapping/>
  </p:clrMapOvr>
  <p:transition spd="slow">
    <p:fade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2622D-2187-48E4-BF3F-53638C0FE5E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4434726"/>
      </p:ext>
    </p:extLst>
  </p:cSld>
  <p:clrMapOvr>
    <a:masterClrMapping/>
  </p:clrMapOvr>
  <p:transition spd="slow">
    <p:fade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60F76-B906-4FA2-A452-48A970D283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5937681"/>
      </p:ext>
    </p:extLst>
  </p:cSld>
  <p:clrMapOvr>
    <a:masterClrMapping/>
  </p:clrMapOvr>
  <p:transition spd="slow">
    <p:fade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4BA3C-05A4-4D16-96F7-62D39BD5469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433137"/>
      </p:ext>
    </p:extLst>
  </p:cSld>
  <p:clrMapOvr>
    <a:masterClrMapping/>
  </p:clrMapOvr>
  <p:transition spd="slow">
    <p:fade/>
  </p:transition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B6163-561D-483D-8BD8-99FC153F948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5103078"/>
      </p:ext>
    </p:extLst>
  </p:cSld>
  <p:clrMapOvr>
    <a:masterClrMapping/>
  </p:clrMapOvr>
  <p:transition spd="slow">
    <p:fade/>
  </p:transition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7BD76-9FD4-4B64-9AC5-107CB27DF65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3872135"/>
      </p:ext>
    </p:extLst>
  </p:cSld>
  <p:clrMapOvr>
    <a:masterClrMapping/>
  </p:clrMapOvr>
  <p:transition spd="slow">
    <p:fad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A0B42-9C06-4C41-8770-DD94AD74BBF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186796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56790"/>
      </p:ext>
    </p:extLst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697" y="141314"/>
            <a:ext cx="7003504" cy="4318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AFB7D5-8958-40D6-BFFF-166C4A56618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4728350"/>
      </p:ext>
    </p:extLst>
  </p:cSld>
  <p:clrMapOvr>
    <a:masterClrMapping/>
  </p:clrMapOvr>
  <p:transition spd="slow">
    <p:fade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AB9F-9275-4CED-B5FC-530A37D053B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678645"/>
      </p:ext>
    </p:extLst>
  </p:cSld>
  <p:clrMapOvr>
    <a:masterClrMapping/>
  </p:clrMapOvr>
  <p:transition spd="slow">
    <p:fade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48C98-EB3E-4C83-A1B9-6CD0DAC081D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3001407"/>
      </p:ext>
    </p:extLst>
  </p:cSld>
  <p:clrMapOvr>
    <a:masterClrMapping/>
  </p:clrMapOvr>
  <p:transition spd="slow">
    <p:fade/>
  </p:transition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EC92E-2D84-4C36-82D4-D6C03BD8D3C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0499569"/>
      </p:ext>
    </p:extLst>
  </p:cSld>
  <p:clrMapOvr>
    <a:masterClrMapping/>
  </p:clrMapOvr>
  <p:transition spd="slow">
    <p:fade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E056C-92D5-421D-8A3A-67A6251464A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3483139"/>
      </p:ext>
    </p:extLst>
  </p:cSld>
  <p:clrMapOvr>
    <a:masterClrMapping/>
  </p:clrMapOvr>
  <p:transition spd="slow">
    <p:fade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67561-8BEF-447D-B7D8-81495E3A96A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9594728"/>
      </p:ext>
    </p:extLst>
  </p:cSld>
  <p:clrMapOvr>
    <a:masterClrMapping/>
  </p:clrMapOvr>
  <p:transition spd="slow">
    <p:fade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C4B4A-AAA6-41C5-AEF8-C22D20377A9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14657373"/>
      </p:ext>
    </p:extLst>
  </p:cSld>
  <p:clrMapOvr>
    <a:masterClrMapping/>
  </p:clrMapOvr>
  <p:transition spd="slow">
    <p:fade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77454-E8FF-4EEC-BAEA-D54A782ACB0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3903077"/>
      </p:ext>
    </p:extLst>
  </p:cSld>
  <p:clrMapOvr>
    <a:masterClrMapping/>
  </p:clrMapOvr>
  <p:transition spd="slow">
    <p:fade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75019-11A7-4B9D-BFAD-3A66E610E99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2588216"/>
      </p:ext>
    </p:extLst>
  </p:cSld>
  <p:clrMapOvr>
    <a:masterClrMapping/>
  </p:clrMapOvr>
  <p:transition spd="slow">
    <p:fade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2C6E8-BE88-48C3-BBF7-8C89E497C8B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57998121"/>
      </p:ext>
    </p:extLst>
  </p:cSld>
  <p:clrMapOvr>
    <a:masterClrMapping/>
  </p:clrMapOvr>
  <p:transition spd="slow">
    <p:fade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846EF6-82ED-4989-8D46-0AD41E90643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7415374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99B44-C3C3-45B6-BCD9-FD17F77D6BE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6393163"/>
      </p:ext>
    </p:extLst>
  </p:cSld>
  <p:clrMapOvr>
    <a:masterClrMapping/>
  </p:clrMapOvr>
  <p:transition spd="slow">
    <p:fade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51A8D-55C5-439B-A424-E4EA13B91DE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9310251"/>
      </p:ext>
    </p:extLst>
  </p:cSld>
  <p:clrMapOvr>
    <a:masterClrMapping/>
  </p:clrMapOvr>
  <p:transition spd="slow">
    <p:fade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83491-2D8F-4EAF-982C-984EE84C06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9813406"/>
      </p:ext>
    </p:extLst>
  </p:cSld>
  <p:clrMapOvr>
    <a:masterClrMapping/>
  </p:clrMapOvr>
  <p:transition spd="slow">
    <p:fade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966B7-6278-4BC6-A28D-CB73EF38639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5100265"/>
      </p:ext>
    </p:extLst>
  </p:cSld>
  <p:clrMapOvr>
    <a:masterClrMapping/>
  </p:clrMapOvr>
  <p:transition spd="slow">
    <p:fade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A0C27-6354-41EB-850C-889DE3CEB6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2810950"/>
      </p:ext>
    </p:extLst>
  </p:cSld>
  <p:clrMapOvr>
    <a:masterClrMapping/>
  </p:clrMapOvr>
  <p:transition spd="slow">
    <p:fade/>
  </p:transition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691F3-342C-4060-90CB-D8BC79A1DE7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9149565"/>
      </p:ext>
    </p:extLst>
  </p:cSld>
  <p:clrMapOvr>
    <a:masterClrMapping/>
  </p:clrMapOvr>
  <p:transition spd="slow">
    <p:fade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6D2AD-678D-4DA0-A229-1261FCFF3B4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0046610"/>
      </p:ext>
    </p:extLst>
  </p:cSld>
  <p:clrMapOvr>
    <a:masterClrMapping/>
  </p:clrMapOvr>
  <p:transition spd="slow">
    <p:fade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E2721-0A49-441F-8FBF-81C0AF42465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2623391"/>
      </p:ext>
    </p:extLst>
  </p:cSld>
  <p:clrMapOvr>
    <a:masterClrMapping/>
  </p:clrMapOvr>
  <p:transition spd="slow">
    <p:fade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3F1F0-524D-4A50-9783-37ADB14888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72265243"/>
      </p:ext>
    </p:extLst>
  </p:cSld>
  <p:clrMapOvr>
    <a:masterClrMapping/>
  </p:clrMapOvr>
  <p:transition spd="slow">
    <p:fade/>
  </p:transition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36602-4350-4BF8-82EA-CFB2BBBAB14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0662790"/>
      </p:ext>
    </p:extLst>
  </p:cSld>
  <p:clrMapOvr>
    <a:masterClrMapping/>
  </p:clrMapOvr>
  <p:transition spd="slow">
    <p:fade/>
  </p:transition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59EF4-F635-4A80-B481-98882CF7118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2918511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726E-1894-4A6F-9779-2D6A893322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8972458"/>
      </p:ext>
    </p:extLst>
  </p:cSld>
  <p:clrMapOvr>
    <a:masterClrMapping/>
  </p:clrMapOvr>
  <p:transition spd="slow">
    <p:fade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984A7-0A71-474E-9949-13296EDDC96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0975475"/>
      </p:ext>
    </p:extLst>
  </p:cSld>
  <p:clrMapOvr>
    <a:masterClrMapping/>
  </p:clrMapOvr>
  <p:transition spd="slow">
    <p:fade/>
  </p:transition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69117-8891-4E4B-AFDE-16713B4047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5636388"/>
      </p:ext>
    </p:extLst>
  </p:cSld>
  <p:clrMapOvr>
    <a:masterClrMapping/>
  </p:clrMapOvr>
  <p:transition spd="slow">
    <p:fade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B41C9-F4FB-438C-9AA6-EC41DB3591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786094"/>
      </p:ext>
    </p:extLst>
  </p:cSld>
  <p:clrMapOvr>
    <a:masterClrMapping/>
  </p:clrMapOvr>
  <p:transition spd="slow">
    <p:fade/>
  </p:transition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BEC23-8C4B-44DF-AA2B-C82ED179834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7910763"/>
      </p:ext>
    </p:extLst>
  </p:cSld>
  <p:clrMapOvr>
    <a:masterClrMapping/>
  </p:clrMapOvr>
  <p:transition spd="slow">
    <p:fade/>
  </p:transition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2F90A-BE9F-4D86-9D60-FE30F62B390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1882867"/>
      </p:ext>
    </p:extLst>
  </p:cSld>
  <p:clrMapOvr>
    <a:masterClrMapping/>
  </p:clrMapOvr>
  <p:transition spd="slow">
    <p:fade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B1D4A-89DF-41DB-A7C7-2A1168702A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004156"/>
      </p:ext>
    </p:extLst>
  </p:cSld>
  <p:clrMapOvr>
    <a:masterClrMapping/>
  </p:clrMapOvr>
  <p:transition spd="slow">
    <p:fade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42807-BDB8-4CC3-A90E-4A00835E981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596588"/>
      </p:ext>
    </p:extLst>
  </p:cSld>
  <p:clrMapOvr>
    <a:masterClrMapping/>
  </p:clrMapOvr>
  <p:transition spd="slow">
    <p:fade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7A96B-E8AD-4ADD-B0F3-B99AF18C4F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8289221"/>
      </p:ext>
    </p:extLst>
  </p:cSld>
  <p:clrMapOvr>
    <a:masterClrMapping/>
  </p:clrMapOvr>
  <p:transition spd="slow">
    <p:fade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8A365-44E7-4803-A31A-01D89AF4772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0010491"/>
      </p:ext>
    </p:extLst>
  </p:cSld>
  <p:clrMapOvr>
    <a:masterClrMapping/>
  </p:clrMapOvr>
  <p:transition spd="slow">
    <p:fade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8D317-1DB2-4422-A070-F8DAB5CB1F0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6281266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8CF27-55D9-45B0-8C07-8E71B9BC2E2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6458479"/>
      </p:ext>
    </p:extLst>
  </p:cSld>
  <p:clrMapOvr>
    <a:masterClrMapping/>
  </p:clrMapOvr>
  <p:transition spd="slow">
    <p:fade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97CF5-557A-433F-96D7-659BB44A0E3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0852447"/>
      </p:ext>
    </p:extLst>
  </p:cSld>
  <p:clrMapOvr>
    <a:masterClrMapping/>
  </p:clrMapOvr>
  <p:transition spd="slow">
    <p:fade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3704C-DC4A-4F26-9746-804AB4668EB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3061678"/>
      </p:ext>
    </p:extLst>
  </p:cSld>
  <p:clrMapOvr>
    <a:masterClrMapping/>
  </p:clrMapOvr>
  <p:transition spd="slow">
    <p:fade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71C41-6C53-4B20-AB98-E3BB94EB111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1582942"/>
      </p:ext>
    </p:extLst>
  </p:cSld>
  <p:clrMapOvr>
    <a:masterClrMapping/>
  </p:clrMapOvr>
  <p:transition spd="slow">
    <p:fade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36370-7BC5-467F-8EEB-18DE925FB37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3615736"/>
      </p:ext>
    </p:extLst>
  </p:cSld>
  <p:clrMapOvr>
    <a:masterClrMapping/>
  </p:clrMapOvr>
  <p:transition spd="slow">
    <p:fade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CEBE3-B296-4541-A0C9-C29726D401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6491431"/>
      </p:ext>
    </p:extLst>
  </p:cSld>
  <p:clrMapOvr>
    <a:masterClrMapping/>
  </p:clrMapOvr>
  <p:transition spd="slow">
    <p:fade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81DFE-577D-4DC5-9C95-1B8224505B8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852134"/>
      </p:ext>
    </p:extLst>
  </p:cSld>
  <p:clrMapOvr>
    <a:masterClrMapping/>
  </p:clrMapOvr>
  <p:transition spd="slow">
    <p:fade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CBBAE-A1C3-4077-A958-ED97C490459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6257407"/>
      </p:ext>
    </p:extLst>
  </p:cSld>
  <p:clrMapOvr>
    <a:masterClrMapping/>
  </p:clrMapOvr>
  <p:transition spd="slow">
    <p:fade/>
  </p:transition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D12A6-2D37-46A3-9EC0-CD205977DB4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834501"/>
      </p:ext>
    </p:extLst>
  </p:cSld>
  <p:clrMapOvr>
    <a:masterClrMapping/>
  </p:clrMapOvr>
  <p:transition spd="slow">
    <p:fade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9FD94-6A43-42E0-B1B7-BA8925FAB95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5032934"/>
      </p:ext>
    </p:extLst>
  </p:cSld>
  <p:clrMapOvr>
    <a:masterClrMapping/>
  </p:clrMapOvr>
  <p:transition spd="slow">
    <p:fade/>
  </p:transition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F8FAC-68E0-4C8C-A365-2DC923E4BEB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6022464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6ADEE-3EC4-4A23-9155-D5FA1CA848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2658354"/>
      </p:ext>
    </p:extLst>
  </p:cSld>
  <p:clrMapOvr>
    <a:masterClrMapping/>
  </p:clrMapOvr>
  <p:transition spd="slow">
    <p:fade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2211C-0886-42DB-A76F-2B8940384C2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44212064"/>
      </p:ext>
    </p:extLst>
  </p:cSld>
  <p:clrMapOvr>
    <a:masterClrMapping/>
  </p:clrMapOvr>
  <p:transition spd="slow">
    <p:fade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6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7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C00AD-AB54-4A48-9FF9-F19CCE793D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8492832"/>
      </p:ext>
    </p:extLst>
  </p:cSld>
  <p:clrMapOvr>
    <a:masterClrMapping/>
  </p:clrMapOvr>
  <p:transition spd="slow">
    <p:fade/>
  </p:transition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867AA-7C29-4C7B-8A2D-920D1ABE96C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4116353"/>
      </p:ext>
    </p:extLst>
  </p:cSld>
  <p:clrMapOvr>
    <a:masterClrMapping/>
  </p:clrMapOvr>
  <p:transition spd="slow">
    <p:fade/>
  </p:transition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2ECC6-72F8-420C-8916-CD6788F6080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1674479"/>
      </p:ext>
    </p:extLst>
  </p:cSld>
  <p:clrMapOvr>
    <a:masterClrMapping/>
  </p:clrMapOvr>
  <p:transition spd="slow">
    <p:fade/>
  </p:transition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332B6-FA11-46F4-A6E5-600DE27E311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3198459"/>
      </p:ext>
    </p:extLst>
  </p:cSld>
  <p:clrMapOvr>
    <a:masterClrMapping/>
  </p:clrMapOvr>
  <p:transition spd="slow">
    <p:fade/>
  </p:transition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856BB-1043-4024-808A-55C4E97428A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23445473"/>
      </p:ext>
    </p:extLst>
  </p:cSld>
  <p:clrMapOvr>
    <a:masterClrMapping/>
  </p:clrMapOvr>
  <p:transition spd="slow">
    <p:fade/>
  </p:transition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F6923-2956-4C4C-8320-ADF72133D9B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5377272"/>
      </p:ext>
    </p:extLst>
  </p:cSld>
  <p:clrMapOvr>
    <a:masterClrMapping/>
  </p:clrMapOvr>
  <p:transition spd="slow">
    <p:fade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4A48BF-55C5-4664-B8C9-FF50927AC98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3093195"/>
      </p:ext>
    </p:extLst>
  </p:cSld>
  <p:clrMapOvr>
    <a:masterClrMapping/>
  </p:clrMapOvr>
  <p:transition spd="slow">
    <p:fade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B77E33-627F-4BE0-808D-DFDB47BF6D5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252567"/>
      </p:ext>
    </p:extLst>
  </p:cSld>
  <p:clrMapOvr>
    <a:masterClrMapping/>
  </p:clrMapOvr>
  <p:transition spd="slow">
    <p:fade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3FDF6-2E6C-48D3-9726-F77633A5173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5269304"/>
      </p:ext>
    </p:extLst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9" y="141712"/>
            <a:ext cx="6277113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5398C-67D2-4394-8682-7CDBE55641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043697"/>
      </p:ext>
    </p:extLst>
  </p:cSld>
  <p:clrMapOvr>
    <a:masterClrMapping/>
  </p:clrMapOvr>
  <p:transition spd="slow">
    <p:fade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C6821-9A7E-455A-9762-29473A50F6B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2586123"/>
      </p:ext>
    </p:extLst>
  </p:cSld>
  <p:clrMapOvr>
    <a:masterClrMapping/>
  </p:clrMapOvr>
  <p:transition spd="slow">
    <p:fade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0C7EB-6D80-40AD-8185-2632A50D8F4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7175035"/>
      </p:ext>
    </p:extLst>
  </p:cSld>
  <p:clrMapOvr>
    <a:masterClrMapping/>
  </p:clrMapOvr>
  <p:transition spd="slow">
    <p:fade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C222D-8DA3-45D4-AB29-815ADDD3B7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3810483"/>
      </p:ext>
    </p:extLst>
  </p:cSld>
  <p:clrMapOvr>
    <a:masterClrMapping/>
  </p:clrMapOvr>
  <p:transition spd="slow">
    <p:fade/>
  </p:transition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7A6C7-1A0A-4D79-9902-64337F58F1A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7523296"/>
      </p:ext>
    </p:extLst>
  </p:cSld>
  <p:clrMapOvr>
    <a:masterClrMapping/>
  </p:clrMapOvr>
  <p:transition spd="slow">
    <p:fade/>
  </p:transition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D8A60-8EF2-4BBA-A52B-77433ED9D6C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4849754"/>
      </p:ext>
    </p:extLst>
  </p:cSld>
  <p:clrMapOvr>
    <a:masterClrMapping/>
  </p:clrMapOvr>
  <p:transition spd="slow">
    <p:fade/>
  </p:transition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A6A36-1A8A-48C8-A861-9B56ED9BB65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6603279"/>
      </p:ext>
    </p:extLst>
  </p:cSld>
  <p:clrMapOvr>
    <a:masterClrMapping/>
  </p:clrMapOvr>
  <p:transition spd="slow">
    <p:fade/>
  </p:transition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5C19F-AA16-48EE-87C7-E2F2EE689E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9896440"/>
      </p:ext>
    </p:extLst>
  </p:cSld>
  <p:clrMapOvr>
    <a:masterClrMapping/>
  </p:clrMapOvr>
  <p:transition spd="slow">
    <p:fade/>
  </p:transition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61E86-D900-4F37-9E50-D0BA48E65D0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8087530"/>
      </p:ext>
    </p:extLst>
  </p:cSld>
  <p:clrMapOvr>
    <a:masterClrMapping/>
  </p:clrMapOvr>
  <p:transition spd="slow">
    <p:fade/>
  </p:transition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F8002-1BDC-4EA0-8D7B-B25A566E003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54418659"/>
      </p:ext>
    </p:extLst>
  </p:cSld>
  <p:clrMapOvr>
    <a:masterClrMapping/>
  </p:clrMapOvr>
  <p:transition spd="slow">
    <p:fade/>
  </p:transition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A6A98-0916-4F3F-9976-CA28E81D4F5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947794"/>
      </p:ext>
    </p:extLst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Tx/>
              <a:buNone/>
              <a:defRPr noProof="0"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AA1F4BC-4E7F-4CC4-8211-EB5F05C747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7597541"/>
      </p:ext>
    </p:extLst>
  </p:cSld>
  <p:clrMapOvr>
    <a:masterClrMapping/>
  </p:clrMapOvr>
  <p:transition spd="slow">
    <p:fade/>
  </p:transition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2F173-67EC-4927-996C-ADBA0A3C536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2688032"/>
      </p:ext>
    </p:extLst>
  </p:cSld>
  <p:clrMapOvr>
    <a:masterClrMapping/>
  </p:clrMapOvr>
  <p:transition spd="slow">
    <p:fade/>
  </p:transition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45E6C-20A6-469B-BBEE-93A98A8C2E3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0180505"/>
      </p:ext>
    </p:extLst>
  </p:cSld>
  <p:clrMapOvr>
    <a:masterClrMapping/>
  </p:clrMapOvr>
  <p:transition spd="slow">
    <p:fade/>
  </p:transition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9562B-F5C0-4C39-9484-D4BF43A10E6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2359804"/>
      </p:ext>
    </p:extLst>
  </p:cSld>
  <p:clrMapOvr>
    <a:masterClrMapping/>
  </p:clrMapOvr>
  <p:transition spd="slow">
    <p:fade/>
  </p:transition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1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8D1F4-69E2-4F12-9536-D6B3317CB91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3008762"/>
      </p:ext>
    </p:extLst>
  </p:cSld>
  <p:clrMapOvr>
    <a:masterClrMapping/>
  </p:clrMapOvr>
  <p:transition spd="slow">
    <p:fade/>
  </p:transition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2F1A9-4E07-479A-A587-A433030FDF4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1704069"/>
      </p:ext>
    </p:extLst>
  </p:cSld>
  <p:clrMapOvr>
    <a:masterClrMapping/>
  </p:clrMapOvr>
  <p:transition spd="slow">
    <p:fade/>
  </p:transition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CD67B-2AD8-4657-905D-24C06DAFDFC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4456445"/>
      </p:ext>
    </p:extLst>
  </p:cSld>
  <p:clrMapOvr>
    <a:masterClrMapping/>
  </p:clrMapOvr>
  <p:transition spd="slow">
    <p:fade/>
  </p:transition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DA2D9-8B53-4B6E-A1D6-D0AE2EA646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3484096"/>
      </p:ext>
    </p:extLst>
  </p:cSld>
  <p:clrMapOvr>
    <a:masterClrMapping/>
  </p:clrMapOvr>
  <p:transition spd="slow">
    <p:fade/>
  </p:transition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2C27E-36C3-4A47-8774-E903A684BC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4776528"/>
      </p:ext>
    </p:extLst>
  </p:cSld>
  <p:clrMapOvr>
    <a:masterClrMapping/>
  </p:clrMapOvr>
  <p:transition spd="slow">
    <p:fade/>
  </p:transition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FB14A-CA8A-4743-BFB0-3E21A663237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7643940"/>
      </p:ext>
    </p:extLst>
  </p:cSld>
  <p:clrMapOvr>
    <a:masterClrMapping/>
  </p:clrMapOvr>
  <p:transition spd="slow">
    <p:fade/>
  </p:transition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8175E-0FFF-4C58-9670-2A49E207C35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3215551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D2306-A5EF-44B6-B4FD-B5B637F952C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7503539"/>
      </p:ext>
    </p:extLst>
  </p:cSld>
  <p:clrMapOvr>
    <a:masterClrMapping/>
  </p:clrMapOvr>
  <p:transition spd="slow">
    <p:fade/>
  </p:transition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8C697-9525-43C3-BFBE-8E2B4FDA48D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7601010"/>
      </p:ext>
    </p:extLst>
  </p:cSld>
  <p:clrMapOvr>
    <a:masterClrMapping/>
  </p:clrMapOvr>
  <p:transition spd="slow">
    <p:fade/>
  </p:transition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EAD2E-FEC2-4FF4-9E54-549F7D03BC7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9760816"/>
      </p:ext>
    </p:extLst>
  </p:cSld>
  <p:clrMapOvr>
    <a:masterClrMapping/>
  </p:clrMapOvr>
  <p:transition spd="slow">
    <p:fade/>
  </p:transition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44B6E-7864-4A57-AA94-67F0F5A46BB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470454"/>
      </p:ext>
    </p:extLst>
  </p:cSld>
  <p:clrMapOvr>
    <a:masterClrMapping/>
  </p:clrMapOvr>
  <p:transition spd="slow">
    <p:fade/>
  </p:transition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1D6F0-68FA-424C-974E-C84E0ABD2CF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9007590"/>
      </p:ext>
    </p:extLst>
  </p:cSld>
  <p:clrMapOvr>
    <a:masterClrMapping/>
  </p:clrMapOvr>
  <p:transition spd="slow">
    <p:fade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436BC-874B-4D09-8A65-48A2B5E59F1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6766602"/>
      </p:ext>
    </p:extLst>
  </p:cSld>
  <p:clrMapOvr>
    <a:masterClrMapping/>
  </p:clrMapOvr>
  <p:transition spd="slow">
    <p:fade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6EC4E-80C9-48B8-86A4-8C1464BC98F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8844769"/>
      </p:ext>
    </p:extLst>
  </p:cSld>
  <p:clrMapOvr>
    <a:masterClrMapping/>
  </p:clrMapOvr>
  <p:transition spd="slow">
    <p:fade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48F772-463A-4EE3-99AA-B2154B81455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8549763"/>
      </p:ext>
    </p:extLst>
  </p:cSld>
  <p:clrMapOvr>
    <a:masterClrMapping/>
  </p:clrMapOvr>
  <p:transition spd="slow">
    <p:fade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77744-6231-409F-AC18-CA8D6E6481B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1989358"/>
      </p:ext>
    </p:extLst>
  </p:cSld>
  <p:clrMapOvr>
    <a:masterClrMapping/>
  </p:clrMapOvr>
  <p:transition spd="slow">
    <p:fade/>
  </p:transition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5BAC1D-9B7C-49E7-97FD-C55B07E658B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31493103"/>
      </p:ext>
    </p:extLst>
  </p:cSld>
  <p:clrMapOvr>
    <a:masterClrMapping/>
  </p:clrMapOvr>
  <p:transition spd="slow">
    <p:fade/>
  </p:transition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B3376-86CD-47B0-99E9-116A39F666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4661406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B61CB-3697-4868-9A28-13C72A7D778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10854"/>
      </p:ext>
    </p:extLst>
  </p:cSld>
  <p:clrMapOvr>
    <a:masterClrMapping/>
  </p:clrMapOvr>
  <p:transition spd="slow">
    <p:fade/>
  </p:transition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210B0-1DD8-49D7-B94C-131AAD7A801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6468052"/>
      </p:ext>
    </p:extLst>
  </p:cSld>
  <p:clrMapOvr>
    <a:masterClrMapping/>
  </p:clrMapOvr>
  <p:transition spd="slow">
    <p:fade/>
  </p:transition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7C5B5-7C38-421D-A6A3-40262AEF372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4818029"/>
      </p:ext>
    </p:extLst>
  </p:cSld>
  <p:clrMapOvr>
    <a:masterClrMapping/>
  </p:clrMapOvr>
  <p:transition spd="slow">
    <p:fade/>
  </p:transition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CEBD0-0E8A-45F0-A68F-0F4C3435D50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2299328"/>
      </p:ext>
    </p:extLst>
  </p:cSld>
  <p:clrMapOvr>
    <a:masterClrMapping/>
  </p:clrMapOvr>
  <p:transition spd="slow">
    <p:fade/>
  </p:transition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B6096-EFBF-4C29-8F68-E767D2884E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1769858"/>
      </p:ext>
    </p:extLst>
  </p:cSld>
  <p:clrMapOvr>
    <a:masterClrMapping/>
  </p:clrMapOvr>
  <p:transition spd="slow">
    <p:fade/>
  </p:transition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EE260-7E9E-415C-B3BD-516E24974C5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65101937"/>
      </p:ext>
    </p:extLst>
  </p:cSld>
  <p:clrMapOvr>
    <a:masterClrMapping/>
  </p:clrMapOvr>
  <p:transition spd="slow">
    <p:fade/>
  </p:transition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2121F-DC34-4F37-AEE7-065F5E9AE81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358740"/>
      </p:ext>
    </p:extLst>
  </p:cSld>
  <p:clrMapOvr>
    <a:masterClrMapping/>
  </p:clrMapOvr>
  <p:transition spd="slow">
    <p:fade/>
  </p:transition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309C6-A32D-4274-B828-EE6055DE324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6798306"/>
      </p:ext>
    </p:extLst>
  </p:cSld>
  <p:clrMapOvr>
    <a:masterClrMapping/>
  </p:clrMapOvr>
  <p:transition spd="slow">
    <p:fade/>
  </p:transition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83EB8-CD56-4C16-BC79-3FD823028E8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8548781"/>
      </p:ext>
    </p:extLst>
  </p:cSld>
  <p:clrMapOvr>
    <a:masterClrMapping/>
  </p:clrMapOvr>
  <p:transition spd="slow">
    <p:fade/>
  </p:transition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4F621-1EFE-4F25-8291-BE24C472372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2986781"/>
      </p:ext>
    </p:extLst>
  </p:cSld>
  <p:clrMapOvr>
    <a:masterClrMapping/>
  </p:clrMapOvr>
  <p:transition spd="slow">
    <p:fade/>
  </p:transition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44996-1046-4B28-B774-02D77443BC6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535460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CE23F-BE96-4120-8589-DB4CBB1E8AB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3037647"/>
      </p:ext>
    </p:extLst>
  </p:cSld>
  <p:clrMapOvr>
    <a:masterClrMapping/>
  </p:clrMapOvr>
  <p:transition spd="slow">
    <p:fade/>
  </p:transition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1F219-B8A6-4FC5-8282-E04EB438E02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546067"/>
      </p:ext>
    </p:extLst>
  </p:cSld>
  <p:clrMapOvr>
    <a:masterClrMapping/>
  </p:clrMapOvr>
  <p:transition spd="slow">
    <p:fade/>
  </p:transition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2C200-2B9F-4033-86F6-6A7AFF48926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4237988"/>
      </p:ext>
    </p:extLst>
  </p:cSld>
  <p:clrMapOvr>
    <a:masterClrMapping/>
  </p:clrMapOvr>
  <p:transition spd="slow">
    <p:fade/>
  </p:transition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281C-93A5-4FC5-9303-A74F4E0E82F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7284808"/>
      </p:ext>
    </p:extLst>
  </p:cSld>
  <p:clrMapOvr>
    <a:masterClrMapping/>
  </p:clrMapOvr>
  <p:transition spd="slow">
    <p:fade/>
  </p:transition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EC8B0-7B05-4542-BAC8-554BF652F58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0717367"/>
      </p:ext>
    </p:extLst>
  </p:cSld>
  <p:clrMapOvr>
    <a:masterClrMapping/>
  </p:clrMapOvr>
  <p:transition spd="slow">
    <p:fad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152D4-2257-4A12-8153-8D3AA2D2530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0799322"/>
      </p:ext>
    </p:extLst>
  </p:cSld>
  <p:clrMapOvr>
    <a:masterClrMapping/>
  </p:clrMapOvr>
  <p:transition spd="slow">
    <p:fade/>
  </p:transition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19853-1EE0-4066-B1E7-58252F66DCA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74395298"/>
      </p:ext>
    </p:extLst>
  </p:cSld>
  <p:clrMapOvr>
    <a:masterClrMapping/>
  </p:clrMapOvr>
  <p:transition spd="slow">
    <p:fade/>
  </p:transition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2DC56-1132-410A-9E38-17E899A15A3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9505353"/>
      </p:ext>
    </p:extLst>
  </p:cSld>
  <p:clrMapOvr>
    <a:masterClrMapping/>
  </p:clrMapOvr>
  <p:transition spd="slow">
    <p:fade/>
  </p:transition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352F8-D6EB-4AF0-9ED0-20B8F890F62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5116160"/>
      </p:ext>
    </p:extLst>
  </p:cSld>
  <p:clrMapOvr>
    <a:masterClrMapping/>
  </p:clrMapOvr>
  <p:transition spd="slow">
    <p:fade/>
  </p:transition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4BFA9-97B5-4157-8CDD-4E2C84FD4F2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6350618"/>
      </p:ext>
    </p:extLst>
  </p:cSld>
  <p:clrMapOvr>
    <a:masterClrMapping/>
  </p:clrMapOvr>
  <p:transition spd="slow">
    <p:fade/>
  </p:transition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A7D2A-8350-48AE-9EB0-1362555124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63145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384872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40B34-3DB2-44DD-80E1-2C13EC57A9C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641946"/>
      </p:ext>
    </p:extLst>
  </p:cSld>
  <p:clrMapOvr>
    <a:masterClrMapping/>
  </p:clrMapOvr>
  <p:transition spd="slow">
    <p:fade/>
  </p:transition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60E3F2-CBC9-4149-B4AA-51B330EE062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038629"/>
      </p:ext>
    </p:extLst>
  </p:cSld>
  <p:clrMapOvr>
    <a:masterClrMapping/>
  </p:clrMapOvr>
  <p:transition spd="slow">
    <p:fade/>
  </p:transition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D0312-DE42-493C-9345-7B755BDAD70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8670269"/>
      </p:ext>
    </p:extLst>
  </p:cSld>
  <p:clrMapOvr>
    <a:masterClrMapping/>
  </p:clrMapOvr>
  <p:transition spd="slow">
    <p:fade/>
  </p:transition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16CB6-7E4C-494D-A71B-F040D89205D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2414729"/>
      </p:ext>
    </p:extLst>
  </p:cSld>
  <p:clrMapOvr>
    <a:masterClrMapping/>
  </p:clrMapOvr>
  <p:transition spd="slow">
    <p:fade/>
  </p:transition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2BB47-B1E3-4551-90CF-56D5DA7D82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1441739"/>
      </p:ext>
    </p:extLst>
  </p:cSld>
  <p:clrMapOvr>
    <a:masterClrMapping/>
  </p:clrMapOvr>
  <p:transition spd="slow">
    <p:fade/>
  </p:transition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25DB-D7F6-4D0C-9AE6-7392C003E8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7117970"/>
      </p:ext>
    </p:extLst>
  </p:cSld>
  <p:clrMapOvr>
    <a:masterClrMapping/>
  </p:clrMapOvr>
  <p:transition spd="slow">
    <p:fade/>
  </p:transition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48FD2-8A4B-4031-9A50-DA3D6276FB3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6840804"/>
      </p:ext>
    </p:extLst>
  </p:cSld>
  <p:clrMapOvr>
    <a:masterClrMapping/>
  </p:clrMapOvr>
  <p:transition spd="slow">
    <p:fade/>
  </p:transition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8251B-0637-4997-8269-BFCFF02FCB6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5609782"/>
      </p:ext>
    </p:extLst>
  </p:cSld>
  <p:clrMapOvr>
    <a:masterClrMapping/>
  </p:clrMapOvr>
  <p:transition spd="slow">
    <p:fade/>
  </p:transition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2C712-EE33-4FBD-BCDB-914D2C61A05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723099"/>
      </p:ext>
    </p:extLst>
  </p:cSld>
  <p:clrMapOvr>
    <a:masterClrMapping/>
  </p:clrMapOvr>
  <p:transition spd="slow">
    <p:fade/>
  </p:transition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3B956-58CE-4807-BA23-83D1117CFAD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2914903"/>
      </p:ext>
    </p:extLst>
  </p:cSld>
  <p:clrMapOvr>
    <a:masterClrMapping/>
  </p:clrMapOvr>
  <p:transition spd="slow">
    <p:fade/>
  </p:transition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7C921-A9FE-4779-9EE8-F143327927D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9728718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E0FA5-6CBB-4DB2-A48A-3BE4B3D396F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182990"/>
      </p:ext>
    </p:extLst>
  </p:cSld>
  <p:clrMapOvr>
    <a:masterClrMapping/>
  </p:clrMapOvr>
  <p:transition spd="slow">
    <p:fade/>
  </p:transition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FFDE3-FFBA-4AA5-8AF2-464138D4E14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250419"/>
      </p:ext>
    </p:extLst>
  </p:cSld>
  <p:clrMapOvr>
    <a:masterClrMapping/>
  </p:clrMapOvr>
  <p:transition spd="slow">
    <p:fade/>
  </p:transition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9A0E-5566-493A-968E-616A6AB7EB0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138152"/>
      </p:ext>
    </p:extLst>
  </p:cSld>
  <p:clrMapOvr>
    <a:masterClrMapping/>
  </p:clrMapOvr>
  <p:transition spd="slow">
    <p:fade/>
  </p:transition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25606-769B-4073-ABDD-071325011E2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8177380"/>
      </p:ext>
    </p:extLst>
  </p:cSld>
  <p:clrMapOvr>
    <a:masterClrMapping/>
  </p:clrMapOvr>
  <p:transition spd="slow">
    <p:fade/>
  </p:transition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539E4-D262-4A24-914E-3DF362A92B5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145370"/>
      </p:ext>
    </p:extLst>
  </p:cSld>
  <p:clrMapOvr>
    <a:masterClrMapping/>
  </p:clrMapOvr>
  <p:transition spd="slow">
    <p:fade/>
  </p:transition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092B1-E5A5-4F40-8ACB-362E880F14C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469325"/>
      </p:ext>
    </p:extLst>
  </p:cSld>
  <p:clrMapOvr>
    <a:masterClrMapping/>
  </p:clrMapOvr>
  <p:transition spd="slow">
    <p:fade/>
  </p:transition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E48A5-C2B6-4BDE-99D8-FA55B9F9255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935028"/>
      </p:ext>
    </p:extLst>
  </p:cSld>
  <p:clrMapOvr>
    <a:masterClrMapping/>
  </p:clrMapOvr>
  <p:transition spd="slow">
    <p:fade/>
  </p:transition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A690E-7ADF-4C83-9AB1-876DCB527ED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068506"/>
      </p:ext>
    </p:extLst>
  </p:cSld>
  <p:clrMapOvr>
    <a:masterClrMapping/>
  </p:clrMapOvr>
  <p:transition spd="slow">
    <p:fade/>
  </p:transition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36541-4AFA-4329-8B27-2AE33607DFB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184040"/>
      </p:ext>
    </p:extLst>
  </p:cSld>
  <p:clrMapOvr>
    <a:masterClrMapping/>
  </p:clrMapOvr>
  <p:transition spd="slow">
    <p:fade/>
  </p:transition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C107B-24AC-44DB-A77F-80E1E44A8E6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695078"/>
      </p:ext>
    </p:extLst>
  </p:cSld>
  <p:clrMapOvr>
    <a:masterClrMapping/>
  </p:clrMapOvr>
  <p:transition spd="slow">
    <p:fade/>
  </p:transition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35576-C571-4E4E-A4F4-315641D83BF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847899"/>
      </p:ext>
    </p:extLst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E367D-00C8-4B89-BF83-897F77B3FC1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129609"/>
      </p:ext>
    </p:extLst>
  </p:cSld>
  <p:clrMapOvr>
    <a:masterClrMapping/>
  </p:clrMapOvr>
  <p:transition spd="slow">
    <p:fade/>
  </p:transition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F3F52-B4BB-41E7-8DB2-10E451B7635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2077713"/>
      </p:ext>
    </p:extLst>
  </p:cSld>
  <p:clrMapOvr>
    <a:masterClrMapping/>
  </p:clrMapOvr>
  <p:transition spd="slow">
    <p:fade/>
  </p:transition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45F4E-7391-48BE-994B-927C2592D15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3765812"/>
      </p:ext>
    </p:extLst>
  </p:cSld>
  <p:clrMapOvr>
    <a:masterClrMapping/>
  </p:clrMapOvr>
  <p:transition spd="slow">
    <p:fade/>
  </p:transition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50BC3-3BD1-42E3-9689-4F234FF92E2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000566"/>
      </p:ext>
    </p:extLst>
  </p:cSld>
  <p:clrMapOvr>
    <a:masterClrMapping/>
  </p:clrMapOvr>
  <p:transition spd="slow">
    <p:fade/>
  </p:transition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A5AA0-96B9-4F95-890A-F6C11E5DC0E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3618873"/>
      </p:ext>
    </p:extLst>
  </p:cSld>
  <p:clrMapOvr>
    <a:masterClrMapping/>
  </p:clrMapOvr>
  <p:transition spd="slow">
    <p:fade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0EA05-3882-419A-8644-4DAFBF95E88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335323"/>
      </p:ext>
    </p:extLst>
  </p:cSld>
  <p:clrMapOvr>
    <a:masterClrMapping/>
  </p:clrMapOvr>
  <p:transition spd="slow">
    <p:fade/>
  </p:transition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618D-687C-4A50-9B4E-44BF3843868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5317036"/>
      </p:ext>
    </p:extLst>
  </p:cSld>
  <p:clrMapOvr>
    <a:masterClrMapping/>
  </p:clrMapOvr>
  <p:transition spd="slow">
    <p:fade/>
  </p:transition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6DFC9-0DC9-474A-8868-219F52658F7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2275713"/>
      </p:ext>
    </p:extLst>
  </p:cSld>
  <p:clrMapOvr>
    <a:masterClrMapping/>
  </p:clrMapOvr>
  <p:transition spd="slow">
    <p:fade/>
  </p:transition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30D9B-4DA6-4277-95EE-AA390DA5F64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734424"/>
      </p:ext>
    </p:extLst>
  </p:cSld>
  <p:clrMapOvr>
    <a:masterClrMapping/>
  </p:clrMapOvr>
  <p:transition spd="slow">
    <p:fade/>
  </p:transition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8A320-6745-4182-A52C-B747B5DC62A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7107227"/>
      </p:ext>
    </p:extLst>
  </p:cSld>
  <p:clrMapOvr>
    <a:masterClrMapping/>
  </p:clrMapOvr>
  <p:transition spd="slow">
    <p:fade/>
  </p:transition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357F8-4AD4-4172-9D09-A30F7659161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3635314"/>
      </p:ext>
    </p:extLst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154E9-80C0-4C2D-AFB7-6966C36A4BC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055221"/>
      </p:ext>
    </p:extLst>
  </p:cSld>
  <p:clrMapOvr>
    <a:masterClrMapping/>
  </p:clrMapOvr>
  <p:transition spd="slow">
    <p:fade/>
  </p:transition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94B96-9D79-4558-9B4A-C1186678E3C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294781"/>
      </p:ext>
    </p:extLst>
  </p:cSld>
  <p:clrMapOvr>
    <a:masterClrMapping/>
  </p:clrMapOvr>
  <p:transition spd="slow">
    <p:fade/>
  </p:transition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58069-3BA1-4840-AD6B-46EA57E36E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0508295"/>
      </p:ext>
    </p:extLst>
  </p:cSld>
  <p:clrMapOvr>
    <a:masterClrMapping/>
  </p:clrMapOvr>
  <p:transition spd="slow">
    <p:fade/>
  </p:transition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10C25-AA3E-4557-8511-1B7DE969410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913573"/>
      </p:ext>
    </p:extLst>
  </p:cSld>
  <p:clrMapOvr>
    <a:masterClrMapping/>
  </p:clrMapOvr>
  <p:transition spd="slow">
    <p:fade/>
  </p:transition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8786C-5458-4C68-85EF-2185112B6A1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1707961"/>
      </p:ext>
    </p:extLst>
  </p:cSld>
  <p:clrMapOvr>
    <a:masterClrMapping/>
  </p:clrMapOvr>
  <p:transition spd="slow">
    <p:fade/>
  </p:transition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CC059-5BEA-4552-911E-9744555714A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0599226"/>
      </p:ext>
    </p:extLst>
  </p:cSld>
  <p:clrMapOvr>
    <a:masterClrMapping/>
  </p:clrMapOvr>
  <p:transition spd="slow">
    <p:fade/>
  </p:transition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984A2-42E4-4403-903F-D9ECE81C5F6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5922853"/>
      </p:ext>
    </p:extLst>
  </p:cSld>
  <p:clrMapOvr>
    <a:masterClrMapping/>
  </p:clrMapOvr>
  <p:transition spd="slow">
    <p:fade/>
  </p:transition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23D62-F5A0-4798-B7B7-CEBDDFD92CE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02002"/>
      </p:ext>
    </p:extLst>
  </p:cSld>
  <p:clrMapOvr>
    <a:masterClrMapping/>
  </p:clrMapOvr>
  <p:transition spd="slow">
    <p:fade/>
  </p:transition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F8221-43FC-4FBC-A144-A62C38FFE7F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3234964"/>
      </p:ext>
    </p:extLst>
  </p:cSld>
  <p:clrMapOvr>
    <a:masterClrMapping/>
  </p:clrMapOvr>
  <p:transition spd="slow">
    <p:fade/>
  </p:transition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7AC9-442A-47EB-8E8D-6B02D26FBA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249267"/>
      </p:ext>
    </p:extLst>
  </p:cSld>
  <p:clrMapOvr>
    <a:masterClrMapping/>
  </p:clrMapOvr>
  <p:transition spd="slow">
    <p:fade/>
  </p:transition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A965E-FD12-4714-96EE-BC9FCD3FF24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8077"/>
      </p:ext>
    </p:extLst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10C51-1C75-4BD0-B75E-57411FA052E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02243"/>
      </p:ext>
    </p:extLst>
  </p:cSld>
  <p:clrMapOvr>
    <a:masterClrMapping/>
  </p:clrMapOvr>
  <p:transition spd="slow">
    <p:fade/>
  </p:transition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25EFE-22E3-45BD-A597-1E3A4737A9B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344781"/>
      </p:ext>
    </p:extLst>
  </p:cSld>
  <p:clrMapOvr>
    <a:masterClrMapping/>
  </p:clrMapOvr>
  <p:transition spd="slow">
    <p:fade/>
  </p:transition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A529E-7C28-4DA7-B27C-EDDEC02CF39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1280689"/>
      </p:ext>
    </p:extLst>
  </p:cSld>
  <p:clrMapOvr>
    <a:masterClrMapping/>
  </p:clrMapOvr>
  <p:transition spd="slow">
    <p:fade/>
  </p:transition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49274-DBD2-49C2-A067-B8C57CDDC80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402219"/>
      </p:ext>
    </p:extLst>
  </p:cSld>
  <p:clrMapOvr>
    <a:masterClrMapping/>
  </p:clrMapOvr>
  <p:transition spd="slow">
    <p:fade/>
  </p:transition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5350F-B775-4E74-8C51-74FF85603E7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921443"/>
      </p:ext>
    </p:extLst>
  </p:cSld>
  <p:clrMapOvr>
    <a:masterClrMapping/>
  </p:clrMapOvr>
  <p:transition spd="slow">
    <p:fade/>
  </p:transition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6FB54-1602-4F5B-B35D-D738DEB6844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294957"/>
      </p:ext>
    </p:extLst>
  </p:cSld>
  <p:clrMapOvr>
    <a:masterClrMapping/>
  </p:clrMapOvr>
  <p:transition spd="slow">
    <p:fade/>
  </p:transition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FAADD-0FC0-4DA1-BA58-51E9F8F9E36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6578079"/>
      </p:ext>
    </p:extLst>
  </p:cSld>
  <p:clrMapOvr>
    <a:masterClrMapping/>
  </p:clrMapOvr>
  <p:transition spd="slow">
    <p:fade/>
  </p:transition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21120-A9B8-4CB1-92B1-8726F1183DF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2845070"/>
      </p:ext>
    </p:extLst>
  </p:cSld>
  <p:clrMapOvr>
    <a:masterClrMapping/>
  </p:clrMapOvr>
  <p:transition spd="slow">
    <p:fade/>
  </p:transition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066D5-AD41-40FD-ABC7-12B174C657A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4812598"/>
      </p:ext>
    </p:extLst>
  </p:cSld>
  <p:clrMapOvr>
    <a:masterClrMapping/>
  </p:clrMapOvr>
  <p:transition spd="slow">
    <p:fade/>
  </p:transition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D9145-4374-4346-9F8B-F69DDC754DF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6186358"/>
      </p:ext>
    </p:extLst>
  </p:cSld>
  <p:clrMapOvr>
    <a:masterClrMapping/>
  </p:clrMapOvr>
  <p:transition spd="slow">
    <p:fade/>
  </p:transition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4C9E3-F7F2-47F0-8B72-D18075B5353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752721"/>
      </p:ext>
    </p:extLst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8E114-DB7E-43F7-984B-9C61925C2F2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911481"/>
      </p:ext>
    </p:extLst>
  </p:cSld>
  <p:clrMapOvr>
    <a:masterClrMapping/>
  </p:clrMapOvr>
  <p:transition spd="slow">
    <p:fade/>
  </p:transition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DA4B4-39CE-4B84-8F9E-55E20910C75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85727"/>
      </p:ext>
    </p:extLst>
  </p:cSld>
  <p:clrMapOvr>
    <a:masterClrMapping/>
  </p:clrMapOvr>
  <p:transition spd="slow">
    <p:fade/>
  </p:transition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EA3A4-C855-4783-AF5A-7CB7F15A3B7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223456"/>
      </p:ext>
    </p:extLst>
  </p:cSld>
  <p:clrMapOvr>
    <a:masterClrMapping/>
  </p:clrMapOvr>
  <p:transition spd="slow">
    <p:fade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4438A-DE7E-4E3A-90EB-4C8846399F4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941948"/>
      </p:ext>
    </p:extLst>
  </p:cSld>
  <p:clrMapOvr>
    <a:masterClrMapping/>
  </p:clrMapOvr>
  <p:transition spd="slow">
    <p:fade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E7D9D-327A-4140-AE46-41961D3B0FE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5717736"/>
      </p:ext>
    </p:extLst>
  </p:cSld>
  <p:clrMapOvr>
    <a:masterClrMapping/>
  </p:clrMapOvr>
  <p:transition spd="slow">
    <p:fade/>
  </p:transition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77B84-AA4A-4727-82DA-0B27A71AD67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250286"/>
      </p:ext>
    </p:extLst>
  </p:cSld>
  <p:clrMapOvr>
    <a:masterClrMapping/>
  </p:clrMapOvr>
  <p:transition spd="slow">
    <p:fade/>
  </p:transition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274A7-707D-4DF8-B98E-C573FDFF958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1475417"/>
      </p:ext>
    </p:extLst>
  </p:cSld>
  <p:clrMapOvr>
    <a:masterClrMapping/>
  </p:clrMapOvr>
  <p:transition spd="slow">
    <p:fade/>
  </p:transition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E5428-A093-47DD-A39F-864C3D61A50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156315"/>
      </p:ext>
    </p:extLst>
  </p:cSld>
  <p:clrMapOvr>
    <a:masterClrMapping/>
  </p:clrMapOvr>
  <p:transition spd="slow">
    <p:fade/>
  </p:transition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69552-53F5-4396-B5F9-B53419BBF7C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468802"/>
      </p:ext>
    </p:extLst>
  </p:cSld>
  <p:clrMapOvr>
    <a:masterClrMapping/>
  </p:clrMapOvr>
  <p:transition spd="slow">
    <p:fade/>
  </p:transition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04C79-0F7A-4784-972F-18A55DCA5FB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120403"/>
      </p:ext>
    </p:extLst>
  </p:cSld>
  <p:clrMapOvr>
    <a:masterClrMapping/>
  </p:clrMapOvr>
  <p:transition spd="slow">
    <p:fade/>
  </p:transition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FE086-AF50-466B-AC77-5D79C479FA3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348818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89E34-D844-4C3B-8D23-E4E92648672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652627"/>
      </p:ext>
    </p:extLst>
  </p:cSld>
  <p:clrMapOvr>
    <a:masterClrMapping/>
  </p:clrMapOvr>
  <p:transition spd="slow">
    <p:fade/>
  </p:transition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0172B-278D-42A1-8D34-B7EB11AFAF8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440016"/>
      </p:ext>
    </p:extLst>
  </p:cSld>
  <p:clrMapOvr>
    <a:masterClrMapping/>
  </p:clrMapOvr>
  <p:transition spd="slow">
    <p:fade/>
  </p:transition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B3BC0-EAB5-4834-818C-2CF49207F3F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735028"/>
      </p:ext>
    </p:extLst>
  </p:cSld>
  <p:clrMapOvr>
    <a:masterClrMapping/>
  </p:clrMapOvr>
  <p:transition spd="slow">
    <p:fade/>
  </p:transition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0B63A-738A-4DCB-ACF3-C86209DF628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6309537"/>
      </p:ext>
    </p:extLst>
  </p:cSld>
  <p:clrMapOvr>
    <a:masterClrMapping/>
  </p:clrMapOvr>
  <p:transition spd="slow">
    <p:fade/>
  </p:transition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6CA8E-8C22-4C41-993F-6C23FDF50B1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6900608"/>
      </p:ext>
    </p:extLst>
  </p:cSld>
  <p:clrMapOvr>
    <a:masterClrMapping/>
  </p:clrMapOvr>
  <p:transition spd="slow">
    <p:fade/>
  </p:transition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8F1EF-DB70-4312-91A4-1D5700349EE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4822133"/>
      </p:ext>
    </p:extLst>
  </p:cSld>
  <p:clrMapOvr>
    <a:masterClrMapping/>
  </p:clrMapOvr>
  <p:transition spd="slow">
    <p:fade/>
  </p:transition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97F15-C43A-4171-A497-6A73312CE5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482758"/>
      </p:ext>
    </p:extLst>
  </p:cSld>
  <p:clrMapOvr>
    <a:masterClrMapping/>
  </p:clrMapOvr>
  <p:transition spd="slow">
    <p:fade/>
  </p:transition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B24B4-F45C-4102-A82F-17BC3AC7C85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252137"/>
      </p:ext>
    </p:extLst>
  </p:cSld>
  <p:clrMapOvr>
    <a:masterClrMapping/>
  </p:clrMapOvr>
  <p:transition spd="slow">
    <p:fade/>
  </p:transition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0FC5E-4CE6-40A1-AE0B-5A5716840D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033044"/>
      </p:ext>
    </p:extLst>
  </p:cSld>
  <p:clrMapOvr>
    <a:masterClrMapping/>
  </p:clrMapOvr>
  <p:transition spd="slow">
    <p:fade/>
  </p:transition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1D35F-4552-44B7-971C-7B8BB96D61F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627372"/>
      </p:ext>
    </p:extLst>
  </p:cSld>
  <p:clrMapOvr>
    <a:masterClrMapping/>
  </p:clrMapOvr>
  <p:transition spd="slow">
    <p:fade/>
  </p:transition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78E15-EC87-4C0E-91A1-9DA40B28F2F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752173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DF8FC-A1A4-4D2D-9835-7BC8FF1D7D7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4514329"/>
      </p:ext>
    </p:extLst>
  </p:cSld>
  <p:clrMapOvr>
    <a:masterClrMapping/>
  </p:clrMapOvr>
  <p:transition spd="slow">
    <p:fade/>
  </p:transition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FE35C-D0FD-4BF2-82A3-40AE250D848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156101"/>
      </p:ext>
    </p:extLst>
  </p:cSld>
  <p:clrMapOvr>
    <a:masterClrMapping/>
  </p:clrMapOvr>
  <p:transition spd="slow">
    <p:fade/>
  </p:transition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32DD1-8374-4217-AF81-D141E6A5F1E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4233219"/>
      </p:ext>
    </p:extLst>
  </p:cSld>
  <p:clrMapOvr>
    <a:masterClrMapping/>
  </p:clrMapOvr>
  <p:transition spd="slow">
    <p:fade/>
  </p:transition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4A745-C979-474B-82D0-06943A76FDE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877452"/>
      </p:ext>
    </p:extLst>
  </p:cSld>
  <p:clrMapOvr>
    <a:masterClrMapping/>
  </p:clrMapOvr>
  <p:transition spd="slow">
    <p:fade/>
  </p:transition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422E2-B002-462F-BB8B-73A43920BDD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176335"/>
      </p:ext>
    </p:extLst>
  </p:cSld>
  <p:clrMapOvr>
    <a:masterClrMapping/>
  </p:clrMapOvr>
  <p:transition spd="slow">
    <p:fade/>
  </p:transition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A1A5F-F035-46D4-BAC9-69894415E2D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36019"/>
      </p:ext>
    </p:extLst>
  </p:cSld>
  <p:clrMapOvr>
    <a:masterClrMapping/>
  </p:clrMapOvr>
  <p:transition spd="slow">
    <p:fade/>
  </p:transition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C89A4-6473-438B-854F-BB5E3438CF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2818054"/>
      </p:ext>
    </p:extLst>
  </p:cSld>
  <p:clrMapOvr>
    <a:masterClrMapping/>
  </p:clrMapOvr>
  <p:transition spd="slow">
    <p:fade/>
  </p:transition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4E365-E652-484D-BBE6-3AC7BA52F03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682826"/>
      </p:ext>
    </p:extLst>
  </p:cSld>
  <p:clrMapOvr>
    <a:masterClrMapping/>
  </p:clrMapOvr>
  <p:transition spd="slow">
    <p:fade/>
  </p:transition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C8531-E47A-4D58-9024-67EDB6A2C89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956463"/>
      </p:ext>
    </p:extLst>
  </p:cSld>
  <p:clrMapOvr>
    <a:masterClrMapping/>
  </p:clrMapOvr>
  <p:transition spd="slow">
    <p:fade/>
  </p:transition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EC2F1-35D0-4A5C-9320-20D72429429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400072"/>
      </p:ext>
    </p:extLst>
  </p:cSld>
  <p:clrMapOvr>
    <a:masterClrMapping/>
  </p:clrMapOvr>
  <p:transition spd="slow">
    <p:fade/>
  </p:transition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AF37A-D165-41AA-86E9-AE1EB3BE3BE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8593785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3A70B-A65A-4EAD-938B-D1B4B90594B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243071"/>
      </p:ext>
    </p:extLst>
  </p:cSld>
  <p:clrMapOvr>
    <a:masterClrMapping/>
  </p:clrMapOvr>
  <p:transition spd="slow">
    <p:fade/>
  </p:transition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96BE0-3A2D-49D7-86A9-3C233A3AA15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0867383"/>
      </p:ext>
    </p:extLst>
  </p:cSld>
  <p:clrMapOvr>
    <a:masterClrMapping/>
  </p:clrMapOvr>
  <p:transition spd="slow">
    <p:fade/>
  </p:transition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BAC18-AEA1-43B3-BFEB-266D175D8F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1995214"/>
      </p:ext>
    </p:extLst>
  </p:cSld>
  <p:clrMapOvr>
    <a:masterClrMapping/>
  </p:clrMapOvr>
  <p:transition spd="slow">
    <p:fade/>
  </p:transition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1E024-A2DC-4DAB-81B6-7557677710E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679891"/>
      </p:ext>
    </p:extLst>
  </p:cSld>
  <p:clrMapOvr>
    <a:masterClrMapping/>
  </p:clrMapOvr>
  <p:transition spd="slow">
    <p:fade/>
  </p:transition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B4A5C-0485-4CE0-9217-C2CE702D3A9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084331"/>
      </p:ext>
    </p:extLst>
  </p:cSld>
  <p:clrMapOvr>
    <a:masterClrMapping/>
  </p:clrMapOvr>
  <p:transition spd="slow">
    <p:fade/>
  </p:transition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CDE78-D69B-4A00-BE2C-7934EE0DB13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345536"/>
      </p:ext>
    </p:extLst>
  </p:cSld>
  <p:clrMapOvr>
    <a:masterClrMapping/>
  </p:clrMapOvr>
  <p:transition spd="slow">
    <p:fade/>
  </p:transition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3B117-FEEA-4E41-8100-DDB5D93C2BF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677520"/>
      </p:ext>
    </p:extLst>
  </p:cSld>
  <p:clrMapOvr>
    <a:masterClrMapping/>
  </p:clrMapOvr>
  <p:transition spd="slow">
    <p:fade/>
  </p:transition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BEC37-B613-42C0-A73B-9628D98057F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5738777"/>
      </p:ext>
    </p:extLst>
  </p:cSld>
  <p:clrMapOvr>
    <a:masterClrMapping/>
  </p:clrMapOvr>
  <p:transition spd="slow">
    <p:fade/>
  </p:transition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5755C-217B-4C2C-8D3D-C70BB7F391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235597"/>
      </p:ext>
    </p:extLst>
  </p:cSld>
  <p:clrMapOvr>
    <a:masterClrMapping/>
  </p:clrMapOvr>
  <p:transition spd="slow">
    <p:fade/>
  </p:transition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2D632-4303-44DC-8E76-F3366BE7221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285290"/>
      </p:ext>
    </p:extLst>
  </p:cSld>
  <p:clrMapOvr>
    <a:masterClrMapping/>
  </p:clrMapOvr>
  <p:transition spd="slow">
    <p:fade/>
  </p:transition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F5473-8AE7-4062-8E2F-FEBED8CD6A0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048884"/>
      </p:ext>
    </p:extLst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909048418"/>
      </p:ext>
    </p:extLst>
  </p:cSld>
  <p:clrMapOvr>
    <a:masterClrMapping/>
  </p:clrMapOvr>
  <p:transition spd="slow">
    <p:fade/>
  </p:transition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3EB56-F2ED-452A-9313-2D5504F2917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565246"/>
      </p:ext>
    </p:extLst>
  </p:cSld>
  <p:clrMapOvr>
    <a:masterClrMapping/>
  </p:clrMapOvr>
  <p:transition spd="slow">
    <p:fade/>
  </p:transition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02D06-E5AF-46D8-B953-1FB38AA0688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060646"/>
      </p:ext>
    </p:extLst>
  </p:cSld>
  <p:clrMapOvr>
    <a:masterClrMapping/>
  </p:clrMapOvr>
  <p:transition spd="slow">
    <p:fade/>
  </p:transition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97533-691A-4C97-8866-8C7C1AD3C34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4122"/>
      </p:ext>
    </p:extLst>
  </p:cSld>
  <p:clrMapOvr>
    <a:masterClrMapping/>
  </p:clrMapOvr>
  <p:transition spd="slow">
    <p:fade/>
  </p:transition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E58B8-2405-40F0-BF9A-1AE8079A043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557341"/>
      </p:ext>
    </p:extLst>
  </p:cSld>
  <p:clrMapOvr>
    <a:masterClrMapping/>
  </p:clrMapOvr>
  <p:transition spd="slow">
    <p:fade/>
  </p:transition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69567-F4EE-400D-A1A9-0539958FCC5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101933"/>
      </p:ext>
    </p:extLst>
  </p:cSld>
  <p:clrMapOvr>
    <a:masterClrMapping/>
  </p:clrMapOvr>
  <p:transition spd="slow">
    <p:fade/>
  </p:transition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8041C-D53A-47AD-9444-CF0D46E0698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8903447"/>
      </p:ext>
    </p:extLst>
  </p:cSld>
  <p:clrMapOvr>
    <a:masterClrMapping/>
  </p:clrMapOvr>
  <p:transition spd="slow">
    <p:fade/>
  </p:transition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5B836-DB42-4C16-88FF-98E84765CAB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4795412"/>
      </p:ext>
    </p:extLst>
  </p:cSld>
  <p:clrMapOvr>
    <a:masterClrMapping/>
  </p:clrMapOvr>
  <p:transition spd="slow">
    <p:fade/>
  </p:transition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C6A22-805C-40AB-BAAD-3F896555018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4048094"/>
      </p:ext>
    </p:extLst>
  </p:cSld>
  <p:clrMapOvr>
    <a:masterClrMapping/>
  </p:clrMapOvr>
  <p:transition spd="slow">
    <p:fade/>
  </p:transition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FB46E-FA78-4880-84F4-2D1FD722AE7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062984"/>
      </p:ext>
    </p:extLst>
  </p:cSld>
  <p:clrMapOvr>
    <a:masterClrMapping/>
  </p:clrMapOvr>
  <p:transition spd="slow">
    <p:fade/>
  </p:transition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F4604-E2C2-49D3-A07B-3A96D912E86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74825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9155"/>
      </p:ext>
    </p:extLst>
  </p:cSld>
  <p:clrMapOvr>
    <a:masterClrMapping/>
  </p:clrMapOvr>
  <p:transition spd="slow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668530155"/>
      </p:ext>
    </p:extLst>
  </p:cSld>
  <p:clrMapOvr>
    <a:masterClrMapping/>
  </p:clrMapOvr>
  <p:transition spd="slow">
    <p:fade/>
  </p:transition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6F2BC-CC2C-4A1B-8637-B4F97049C46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839414"/>
      </p:ext>
    </p:extLst>
  </p:cSld>
  <p:clrMapOvr>
    <a:masterClrMapping/>
  </p:clrMapOvr>
  <p:transition spd="slow">
    <p:fade/>
  </p:transition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ED8DC-D93B-4C86-AB1F-347338654F9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484450"/>
      </p:ext>
    </p:extLst>
  </p:cSld>
  <p:clrMapOvr>
    <a:masterClrMapping/>
  </p:clrMapOvr>
  <p:transition spd="slow">
    <p:fade/>
  </p:transition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758A8-34CA-4E44-926C-5A9C434E1DB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02593"/>
      </p:ext>
    </p:extLst>
  </p:cSld>
  <p:clrMapOvr>
    <a:masterClrMapping/>
  </p:clrMapOvr>
  <p:transition spd="slow">
    <p:fade/>
  </p:transition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C4B72-6051-4172-96D8-B7BD8E3BCB5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417520"/>
      </p:ext>
    </p:extLst>
  </p:cSld>
  <p:clrMapOvr>
    <a:masterClrMapping/>
  </p:clrMapOvr>
  <p:transition spd="slow">
    <p:fade/>
  </p:transition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A0C0-8C8C-4CEC-AF1C-884E599CC2F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096258"/>
      </p:ext>
    </p:extLst>
  </p:cSld>
  <p:clrMapOvr>
    <a:masterClrMapping/>
  </p:clrMapOvr>
  <p:transition spd="slow">
    <p:fade/>
  </p:transition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2D772-45D8-4EAC-91F8-CEFA959157F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745492"/>
      </p:ext>
    </p:extLst>
  </p:cSld>
  <p:clrMapOvr>
    <a:masterClrMapping/>
  </p:clrMapOvr>
  <p:transition spd="slow">
    <p:fade/>
  </p:transition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4B773-A2E9-4F2A-83AB-06BD3026E9C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523049"/>
      </p:ext>
    </p:extLst>
  </p:cSld>
  <p:clrMapOvr>
    <a:masterClrMapping/>
  </p:clrMapOvr>
  <p:transition spd="slow">
    <p:fade/>
  </p:transition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85B2C-4ECD-4F16-8E21-E55AD98E7B0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76750"/>
      </p:ext>
    </p:extLst>
  </p:cSld>
  <p:clrMapOvr>
    <a:masterClrMapping/>
  </p:clrMapOvr>
  <p:transition spd="slow">
    <p:fade/>
  </p:transition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06CC1C-6E08-4E94-9D13-C37E6B9D388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060402"/>
      </p:ext>
    </p:extLst>
  </p:cSld>
  <p:clrMapOvr>
    <a:masterClrMapping/>
  </p:clrMapOvr>
  <p:transition spd="slow">
    <p:fade/>
  </p:transition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D5225-9E8A-4591-8A26-A385CFE8776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8129692"/>
      </p:ext>
    </p:extLst>
  </p:cSld>
  <p:clrMapOvr>
    <a:masterClrMapping/>
  </p:clrMapOvr>
  <p:transition spd="slow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170616581"/>
      </p:ext>
    </p:extLst>
  </p:cSld>
  <p:clrMapOvr>
    <a:masterClrMapping/>
  </p:clrMapOvr>
  <p:transition spd="slow">
    <p:fade/>
  </p:transition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B26BB-86BA-4A27-9470-35FCFFBF17D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278071"/>
      </p:ext>
    </p:extLst>
  </p:cSld>
  <p:clrMapOvr>
    <a:masterClrMapping/>
  </p:clrMapOvr>
  <p:transition spd="slow">
    <p:fade/>
  </p:transition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33C4A-F7AF-439F-80C3-4F08589ACF5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244529"/>
      </p:ext>
    </p:extLst>
  </p:cSld>
  <p:clrMapOvr>
    <a:masterClrMapping/>
  </p:clrMapOvr>
  <p:transition spd="slow">
    <p:fade/>
  </p:transition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A0D63-5E00-4E3D-9840-1DE49B3A769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500101"/>
      </p:ext>
    </p:extLst>
  </p:cSld>
  <p:clrMapOvr>
    <a:masterClrMapping/>
  </p:clrMapOvr>
  <p:transition spd="slow">
    <p:fade/>
  </p:transition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EE2A91-B727-4251-A43E-358D94D0EA7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416605"/>
      </p:ext>
    </p:extLst>
  </p:cSld>
  <p:clrMapOvr>
    <a:masterClrMapping/>
  </p:clrMapOvr>
  <p:transition spd="slow">
    <p:fade/>
  </p:transition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0DBE-1F8E-4FD3-B1B0-27C6374D965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235538"/>
      </p:ext>
    </p:extLst>
  </p:cSld>
  <p:clrMapOvr>
    <a:masterClrMapping/>
  </p:clrMapOvr>
  <p:transition spd="slow">
    <p:fade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CC664-887F-49AB-980C-0DF411FA068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573085"/>
      </p:ext>
    </p:extLst>
  </p:cSld>
  <p:clrMapOvr>
    <a:masterClrMapping/>
  </p:clrMapOvr>
  <p:transition spd="slow">
    <p:fade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21B65-0D5F-4C48-9C61-3C83831A2B6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1380982"/>
      </p:ext>
    </p:extLst>
  </p:cSld>
  <p:clrMapOvr>
    <a:masterClrMapping/>
  </p:clrMapOvr>
  <p:transition spd="slow">
    <p:fade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4334B-491D-4548-932F-6ABCA7EEA1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895135"/>
      </p:ext>
    </p:extLst>
  </p:cSld>
  <p:clrMapOvr>
    <a:masterClrMapping/>
  </p:clrMapOvr>
  <p:transition spd="slow">
    <p:fade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0A585-B890-4BFA-8E4F-673B707BFB0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7336426"/>
      </p:ext>
    </p:extLst>
  </p:cSld>
  <p:clrMapOvr>
    <a:masterClrMapping/>
  </p:clrMapOvr>
  <p:transition spd="slow">
    <p:fade/>
  </p:transition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A3329-3CFC-4F2C-93E8-4B851D33617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544582"/>
      </p:ext>
    </p:extLst>
  </p:cSld>
  <p:clrMapOvr>
    <a:masterClrMapping/>
  </p:clrMapOvr>
  <p:transition spd="slow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4116515684"/>
      </p:ext>
    </p:extLst>
  </p:cSld>
  <p:clrMapOvr>
    <a:masterClrMapping/>
  </p:clrMapOvr>
  <p:transition spd="slow">
    <p:fade/>
  </p:transition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7225F-16B7-49FF-AFEE-DC00400AA06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7386105"/>
      </p:ext>
    </p:extLst>
  </p:cSld>
  <p:clrMapOvr>
    <a:masterClrMapping/>
  </p:clrMapOvr>
  <p:transition spd="slow">
    <p:fade/>
  </p:transition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5D39A-83F2-4349-B3E6-513DFC0CBBB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5464667"/>
      </p:ext>
    </p:extLst>
  </p:cSld>
  <p:clrMapOvr>
    <a:masterClrMapping/>
  </p:clrMapOvr>
  <p:transition spd="slow">
    <p:fade/>
  </p:transition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D0A5C-CC36-4C75-A5C0-932CC384610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297032"/>
      </p:ext>
    </p:extLst>
  </p:cSld>
  <p:clrMapOvr>
    <a:masterClrMapping/>
  </p:clrMapOvr>
  <p:transition spd="slow">
    <p:fade/>
  </p:transition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84664-47BB-4FF1-B50E-7147E2F56EF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6862315"/>
      </p:ext>
    </p:extLst>
  </p:cSld>
  <p:clrMapOvr>
    <a:masterClrMapping/>
  </p:clrMapOvr>
  <p:transition spd="slow">
    <p:fade/>
  </p:transition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6972D-4C6C-40F0-B55E-493C18B940F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42146"/>
      </p:ext>
    </p:extLst>
  </p:cSld>
  <p:clrMapOvr>
    <a:masterClrMapping/>
  </p:clrMapOvr>
  <p:transition spd="slow">
    <p:fade/>
  </p:transition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2BB21-6D30-4FC0-A0EB-6899B90D0BA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97263"/>
      </p:ext>
    </p:extLst>
  </p:cSld>
  <p:clrMapOvr>
    <a:masterClrMapping/>
  </p:clrMapOvr>
  <p:transition spd="slow">
    <p:fade/>
  </p:transition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E62B3-76D0-420C-B71C-984F7491965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548522"/>
      </p:ext>
    </p:extLst>
  </p:cSld>
  <p:clrMapOvr>
    <a:masterClrMapping/>
  </p:clrMapOvr>
  <p:transition spd="slow">
    <p:fade/>
  </p:transition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785D6-BDEE-4CD2-967D-2247701111F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1204638"/>
      </p:ext>
    </p:extLst>
  </p:cSld>
  <p:clrMapOvr>
    <a:masterClrMapping/>
  </p:clrMapOvr>
  <p:transition spd="slow">
    <p:fade/>
  </p:transition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547CE-9C55-4EBB-8DC4-6E7A642C4E5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2159631"/>
      </p:ext>
    </p:extLst>
  </p:cSld>
  <p:clrMapOvr>
    <a:masterClrMapping/>
  </p:clrMapOvr>
  <p:transition spd="slow">
    <p:fade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A26D2-4A33-4580-8899-F2FCCEDA72F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623201"/>
      </p:ext>
    </p:extLst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  <a:prstGeom prst="rect">
            <a:avLst/>
          </a:prstGeom>
        </p:spPr>
        <p:txBody>
          <a:bodyPr lIns="91126" tIns="45562" rIns="91126" bIns="45562"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  <a:prstGeom prst="rect">
            <a:avLst/>
          </a:prstGeom>
        </p:spPr>
        <p:txBody>
          <a:bodyPr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16714151"/>
      </p:ext>
    </p:extLst>
  </p:cSld>
  <p:clrMapOvr>
    <a:masterClrMapping/>
  </p:clrMapOvr>
  <p:transition spd="slow">
    <p:fade/>
  </p:transition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6BEE9-7CC4-43F9-B3EF-CE9C60E5914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5765770"/>
      </p:ext>
    </p:extLst>
  </p:cSld>
  <p:clrMapOvr>
    <a:masterClrMapping/>
  </p:clrMapOvr>
  <p:transition spd="slow">
    <p:fade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C5674-3B07-4E1D-8058-DAE5D55252C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239559"/>
      </p:ext>
    </p:extLst>
  </p:cSld>
  <p:clrMapOvr>
    <a:masterClrMapping/>
  </p:clrMapOvr>
  <p:transition spd="slow">
    <p:fade/>
  </p:transition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286B5-0BC3-462C-A14A-8E7854283FE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2958049"/>
      </p:ext>
    </p:extLst>
  </p:cSld>
  <p:clrMapOvr>
    <a:masterClrMapping/>
  </p:clrMapOvr>
  <p:transition spd="slow">
    <p:fade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87C54-8046-4C14-ADC5-81FE720179B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660048"/>
      </p:ext>
    </p:extLst>
  </p:cSld>
  <p:clrMapOvr>
    <a:masterClrMapping/>
  </p:clrMapOvr>
  <p:transition spd="slow">
    <p:fade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DABCD-C655-471D-B7D5-A22775B1483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676028"/>
      </p:ext>
    </p:extLst>
  </p:cSld>
  <p:clrMapOvr>
    <a:masterClrMapping/>
  </p:clrMapOvr>
  <p:transition spd="slow">
    <p:fade/>
  </p:transition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1ACC4-7425-40C9-AB63-1D991A5A1F7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0013048"/>
      </p:ext>
    </p:extLst>
  </p:cSld>
  <p:clrMapOvr>
    <a:masterClrMapping/>
  </p:clrMapOvr>
  <p:transition spd="slow">
    <p:fade/>
  </p:transition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32DC8-1BFD-46B9-84EA-B8D924F284F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243076"/>
      </p:ext>
    </p:extLst>
  </p:cSld>
  <p:clrMapOvr>
    <a:masterClrMapping/>
  </p:clrMapOvr>
  <p:transition spd="slow">
    <p:fade/>
  </p:transition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6F48E-E88E-483C-AEC8-6AA4F322E8D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7489446"/>
      </p:ext>
    </p:extLst>
  </p:cSld>
  <p:clrMapOvr>
    <a:masterClrMapping/>
  </p:clrMapOvr>
  <p:transition spd="slow">
    <p:fade/>
  </p:transition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E172A-2734-4734-8F3D-321AD66C2D9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2995878"/>
      </p:ext>
    </p:extLst>
  </p:cSld>
  <p:clrMapOvr>
    <a:masterClrMapping/>
  </p:clrMapOvr>
  <p:transition spd="slow">
    <p:fade/>
  </p:transition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A3C4A-FB78-4BE7-975E-CC15BB57EDF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66472"/>
      </p:ext>
    </p:extLst>
  </p:cSld>
  <p:clrMapOvr>
    <a:masterClrMapping/>
  </p:clrMapOvr>
  <p:transition spd="slow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294222549"/>
      </p:ext>
    </p:extLst>
  </p:cSld>
  <p:clrMapOvr>
    <a:masterClrMapping/>
  </p:clrMapOvr>
  <p:transition spd="slow">
    <p:fade/>
  </p:transition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517"/>
            <a:ext cx="7772400" cy="1102519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 noProof="1"/>
              <a:t>按一下以編輯母片副標題樣式</a:t>
            </a:r>
            <a:endParaRPr lang="en-US" noProof="1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05A32624-3BFF-43DD-9EB7-E2BA4743D1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9951992"/>
      </p:ext>
    </p:extLst>
  </p:cSld>
  <p:clrMapOvr>
    <a:masterClrMapping/>
  </p:clrMapOvr>
  <p:transition>
    <p:fade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D5942554-7ABB-4E90-9CE4-A194EDB66E9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2347769"/>
      </p:ext>
    </p:extLst>
  </p:cSld>
  <p:clrMapOvr>
    <a:masterClrMapping/>
  </p:clrMapOvr>
  <p:transition>
    <p:fade/>
  </p:transition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2BFFEB8B-E5A7-4C57-BC52-B71C4C0C7BE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449412"/>
      </p:ext>
    </p:extLst>
  </p:cSld>
  <p:clrMapOvr>
    <a:masterClrMapping/>
  </p:clrMapOvr>
  <p:transition>
    <p:fade/>
  </p:transition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DCE908A2-180D-48EC-B7E1-7F417EB5A9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4576813"/>
      </p:ext>
    </p:extLst>
  </p:cSld>
  <p:clrMapOvr>
    <a:masterClrMapping/>
  </p:clrMapOvr>
  <p:transition>
    <p:fade/>
  </p:transition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D6DB3344-FFF4-42C3-A0B7-F18FF7AFFA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420399"/>
      </p:ext>
    </p:extLst>
  </p:cSld>
  <p:clrMapOvr>
    <a:masterClrMapping/>
  </p:clrMapOvr>
  <p:transition>
    <p:fade/>
  </p:transition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2128A2D-2A76-4888-BC9E-B079457356F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3529628"/>
      </p:ext>
    </p:extLst>
  </p:cSld>
  <p:clrMapOvr>
    <a:masterClrMapping/>
  </p:clrMapOvr>
  <p:transition>
    <p:fade/>
  </p:transition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A72444B6-D1EB-4A3F-B7D4-E5384A5D043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4800986"/>
      </p:ext>
    </p:extLst>
  </p:cSld>
  <p:clrMapOvr>
    <a:masterClrMapping/>
  </p:clrMapOvr>
  <p:transition>
    <p:fade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35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7482D85D-D166-48AF-AEF7-B58616B3AE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3759516"/>
      </p:ext>
    </p:extLst>
  </p:cSld>
  <p:clrMapOvr>
    <a:masterClrMapping/>
  </p:clrMapOvr>
  <p:transition>
    <p:fade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2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2EC0CDAC-AB8A-4307-9413-3E7CE318F29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66489664"/>
      </p:ext>
    </p:extLst>
  </p:cSld>
  <p:clrMapOvr>
    <a:masterClrMapping/>
  </p:clrMapOvr>
  <p:transition>
    <p:fade/>
  </p:transition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93632650-4497-42CB-B676-AEC35452925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50422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278681883"/>
      </p:ext>
    </p:extLst>
  </p:cSld>
  <p:clrMapOvr>
    <a:masterClrMapping/>
  </p:clrMapOvr>
  <p:transition spd="slow">
    <p:fade/>
  </p:transition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 kumimoji="1">
                <a:latin typeface="Arial" pitchFamily="34" charset="0"/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75D43A3-2779-47F1-8E6E-0480BBE907C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6761311"/>
      </p:ext>
    </p:extLst>
  </p:cSld>
  <p:clrMapOvr>
    <a:masterClrMapping/>
  </p:clrMapOvr>
  <p:transition>
    <p:fade/>
  </p:transition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51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CB83DD9-5706-408F-A48F-A07A708E02C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3385912"/>
      </p:ext>
    </p:extLst>
  </p:cSld>
  <p:clrMapOvr>
    <a:masterClrMapping/>
  </p:clrMapOvr>
  <p:transition spd="slow">
    <p:fade/>
  </p:transition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DB00F40-0EBC-422E-957B-F7E97D9A0E9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1697519"/>
      </p:ext>
    </p:extLst>
  </p:cSld>
  <p:clrMapOvr>
    <a:masterClrMapping/>
  </p:clrMapOvr>
  <p:transition spd="slow">
    <p:fade/>
  </p:transition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37718BF-F49A-443F-AEE5-142F6B6BA8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7988142"/>
      </p:ext>
    </p:extLst>
  </p:cSld>
  <p:clrMapOvr>
    <a:masterClrMapping/>
  </p:clrMapOvr>
  <p:transition spd="slow">
    <p:fade/>
  </p:transition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DDBF716-5380-42D9-A698-A4D9B161E23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7377972"/>
      </p:ext>
    </p:extLst>
  </p:cSld>
  <p:clrMapOvr>
    <a:masterClrMapping/>
  </p:clrMapOvr>
  <p:transition spd="slow">
    <p:fade/>
  </p:transition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ECC1383-C0D0-45EA-ABE7-A64CFFA964D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40520986"/>
      </p:ext>
    </p:extLst>
  </p:cSld>
  <p:clrMapOvr>
    <a:masterClrMapping/>
  </p:clrMapOvr>
  <p:transition spd="slow">
    <p:fade/>
  </p:transition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9E81228-CCA2-4036-BF68-0B303E677D2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0969892"/>
      </p:ext>
    </p:extLst>
  </p:cSld>
  <p:clrMapOvr>
    <a:masterClrMapping/>
  </p:clrMapOvr>
  <p:transition spd="slow">
    <p:fade/>
  </p:transition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1D1E9D5-A2A4-445B-8F67-FA7C975399F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9023613"/>
      </p:ext>
    </p:extLst>
  </p:cSld>
  <p:clrMapOvr>
    <a:masterClrMapping/>
  </p:clrMapOvr>
  <p:transition spd="slow">
    <p:fade/>
  </p:transition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35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F4B5D8B-1274-4C36-A017-1420ED577B8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68288579"/>
      </p:ext>
    </p:extLst>
  </p:cSld>
  <p:clrMapOvr>
    <a:masterClrMapping/>
  </p:clrMapOvr>
  <p:transition spd="slow">
    <p:fade/>
  </p:transition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2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172618B-35B1-4AC6-BC5F-96D4E9A1B72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10013979"/>
      </p:ext>
    </p:extLst>
  </p:cSld>
  <p:clrMapOvr>
    <a:masterClrMapping/>
  </p:clrMapOvr>
  <p:transition spd="slow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19260883"/>
      </p:ext>
    </p:extLst>
  </p:cSld>
  <p:clrMapOvr>
    <a:masterClrMapping/>
  </p:clrMapOvr>
  <p:transition spd="slow">
    <p:fade/>
  </p:transition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8C8859F-53A2-49F5-BCFB-06896F407D4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26166"/>
      </p:ext>
    </p:extLst>
  </p:cSld>
  <p:clrMapOvr>
    <a:masterClrMapping/>
  </p:clrMapOvr>
  <p:transition spd="slow">
    <p:fade/>
  </p:transition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28AF480-F49D-4EAC-B31D-FC49DC34F1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1241097"/>
      </p:ext>
    </p:extLst>
  </p:cSld>
  <p:clrMapOvr>
    <a:masterClrMapping/>
  </p:clrMapOvr>
  <p:transition spd="slow">
    <p:fade/>
  </p:transition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B328E50-14B2-4242-AA6C-8DC2F6CB48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5849770"/>
      </p:ext>
    </p:extLst>
  </p:cSld>
  <p:clrMapOvr>
    <a:masterClrMapping/>
  </p:clrMapOvr>
  <p:transition spd="slow">
    <p:fade/>
  </p:transition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51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51B1C-5037-4F54-B24F-B860543CF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05591"/>
      </p:ext>
    </p:extLst>
  </p:cSld>
  <p:clrMapOvr>
    <a:masterClrMapping/>
  </p:clrMapOvr>
  <p:transition spd="slow">
    <p:fade/>
  </p:transition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1E700-F521-400A-9E83-77A8FA71D5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19856"/>
      </p:ext>
    </p:extLst>
  </p:cSld>
  <p:clrMapOvr>
    <a:masterClrMapping/>
  </p:clrMapOvr>
  <p:transition spd="slow">
    <p:fade/>
  </p:transition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C8999-8A0A-4DA4-A23D-16E0049D65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57294"/>
      </p:ext>
    </p:extLst>
  </p:cSld>
  <p:clrMapOvr>
    <a:masterClrMapping/>
  </p:clrMapOvr>
  <p:transition spd="slow">
    <p:fade/>
  </p:transition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A3FC-8D48-46BB-B35D-E9BAC70366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6969"/>
      </p:ext>
    </p:extLst>
  </p:cSld>
  <p:clrMapOvr>
    <a:masterClrMapping/>
  </p:clrMapOvr>
  <p:transition spd="slow">
    <p:fade/>
  </p:transition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9DA38-BDB9-4C2F-B58F-9F598C6C6C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00589"/>
      </p:ext>
    </p:extLst>
  </p:cSld>
  <p:clrMapOvr>
    <a:masterClrMapping/>
  </p:clrMapOvr>
  <p:transition spd="slow">
    <p:fade/>
  </p:transition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F2C3B-B718-44CA-9A96-A402A7D59B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42463"/>
      </p:ext>
    </p:extLst>
  </p:cSld>
  <p:clrMapOvr>
    <a:masterClrMapping/>
  </p:clrMapOvr>
  <p:transition spd="slow">
    <p:fade/>
  </p:transition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62087-7F1B-42E8-AA33-2311413925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24210"/>
      </p:ext>
    </p:extLst>
  </p:cSld>
  <p:clrMapOvr>
    <a:masterClrMapping/>
  </p:clrMapOvr>
  <p:transition spd="slow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598185130"/>
      </p:ext>
    </p:extLst>
  </p:cSld>
  <p:clrMapOvr>
    <a:masterClrMapping/>
  </p:clrMapOvr>
  <p:transition spd="slow">
    <p:fade/>
  </p:transition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35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84073-1DCC-46EE-8925-509DFE4DA4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60428"/>
      </p:ext>
    </p:extLst>
  </p:cSld>
  <p:clrMapOvr>
    <a:masterClrMapping/>
  </p:clrMapOvr>
  <p:transition spd="slow">
    <p:fade/>
  </p:transition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2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02BD7-78DA-496F-A806-7C798DAA09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53585"/>
      </p:ext>
    </p:extLst>
  </p:cSld>
  <p:clrMapOvr>
    <a:masterClrMapping/>
  </p:clrMapOvr>
  <p:transition spd="slow">
    <p:fade/>
  </p:transition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60678-4308-486F-B29E-82F91D312B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72285"/>
      </p:ext>
    </p:extLst>
  </p:cSld>
  <p:clrMapOvr>
    <a:masterClrMapping/>
  </p:clrMapOvr>
  <p:transition spd="slow">
    <p:fade/>
  </p:transition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2B955-19CC-41E6-845E-BB63DD8C72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81249"/>
      </p:ext>
    </p:extLst>
  </p:cSld>
  <p:clrMapOvr>
    <a:masterClrMapping/>
  </p:clrMapOvr>
  <p:transition spd="slow">
    <p:fade/>
  </p:transition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C4C3F-40F6-463A-BB84-3CE46998E17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2877144"/>
      </p:ext>
    </p:extLst>
  </p:cSld>
  <p:clrMapOvr>
    <a:masterClrMapping/>
  </p:clrMapOvr>
  <p:transition spd="slow">
    <p:fade/>
  </p:transition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653FF-E5D5-4697-BDD7-82A14796CF3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6051849"/>
      </p:ext>
    </p:extLst>
  </p:cSld>
  <p:clrMapOvr>
    <a:masterClrMapping/>
  </p:clrMapOvr>
  <p:transition spd="slow">
    <p:fade/>
  </p:transition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BEAC5-842A-49D5-AA35-884FF461945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34121952"/>
      </p:ext>
    </p:extLst>
  </p:cSld>
  <p:clrMapOvr>
    <a:masterClrMapping/>
  </p:clrMapOvr>
  <p:transition spd="slow">
    <p:fade/>
  </p:transition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DAA82-BAF3-4BA2-80F5-E22B290BFDB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6664211"/>
      </p:ext>
    </p:extLst>
  </p:cSld>
  <p:clrMapOvr>
    <a:masterClrMapping/>
  </p:clrMapOvr>
  <p:transition spd="slow">
    <p:fade/>
  </p:transition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6B314-2D8D-4DF9-BD54-CA3AF6AEEB1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1117933"/>
      </p:ext>
    </p:extLst>
  </p:cSld>
  <p:clrMapOvr>
    <a:masterClrMapping/>
  </p:clrMapOvr>
  <p:transition spd="slow">
    <p:fade/>
  </p:transition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697" y="141314"/>
            <a:ext cx="7003504" cy="4318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C3F7-7E5F-43C0-A515-3B79428F825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0312235"/>
      </p:ext>
    </p:extLst>
  </p:cSld>
  <p:clrMapOvr>
    <a:masterClrMapping/>
  </p:clrMapOvr>
  <p:transition spd="slow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712802623"/>
      </p:ext>
    </p:extLst>
  </p:cSld>
  <p:clrMapOvr>
    <a:masterClrMapping/>
  </p:clrMapOvr>
  <p:transition spd="slow">
    <p:fade/>
  </p:transition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D19-9379-41B1-A06A-7D54268B0BE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1958965"/>
      </p:ext>
    </p:extLst>
  </p:cSld>
  <p:clrMapOvr>
    <a:masterClrMapping/>
  </p:clrMapOvr>
  <p:transition spd="slow">
    <p:fade/>
  </p:transition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86F8C-C900-4F72-8755-6F71941BCEF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4481980"/>
      </p:ext>
    </p:extLst>
  </p:cSld>
  <p:clrMapOvr>
    <a:masterClrMapping/>
  </p:clrMapOvr>
  <p:transition spd="slow">
    <p:fade/>
  </p:transition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D9389-9A8A-4077-A0FF-F3D2CFD6D39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147523"/>
      </p:ext>
    </p:extLst>
  </p:cSld>
  <p:clrMapOvr>
    <a:masterClrMapping/>
  </p:clrMapOvr>
  <p:transition spd="slow">
    <p:fade/>
  </p:transition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B8AF2-B12C-42BD-91A5-B8E9FC619B1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9496510"/>
      </p:ext>
    </p:extLst>
  </p:cSld>
  <p:clrMapOvr>
    <a:masterClrMapping/>
  </p:clrMapOvr>
  <p:transition spd="slow">
    <p:fade/>
  </p:transition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9" y="141712"/>
            <a:ext cx="6277113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7859-194F-4E8A-9EBE-BE0FB6320AF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3435018"/>
      </p:ext>
    </p:extLst>
  </p:cSld>
  <p:clrMapOvr>
    <a:masterClrMapping/>
  </p:clrMapOvr>
  <p:transition spd="slow">
    <p:fade/>
  </p:transition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Tx/>
              <a:buNone/>
              <a:defRPr noProof="0"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989E05C-16A5-43E1-93E5-21398B00015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207248"/>
      </p:ext>
    </p:extLst>
  </p:cSld>
  <p:clrMapOvr>
    <a:masterClrMapping/>
  </p:clrMapOvr>
  <p:transition spd="slow">
    <p:fade/>
  </p:transition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B5299-3732-4C5A-B77F-1AD0EC6537F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9989610"/>
      </p:ext>
    </p:extLst>
  </p:cSld>
  <p:clrMapOvr>
    <a:masterClrMapping/>
  </p:clrMapOvr>
  <p:transition spd="slow">
    <p:fade/>
  </p:transition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gray">
          <a:xfrm>
            <a:off x="2469858" y="130126"/>
            <a:ext cx="6674197" cy="508034"/>
          </a:xfrm>
          <a:prstGeom prst="rect">
            <a:avLst/>
          </a:prstGeom>
        </p:spPr>
        <p:txBody>
          <a:bodyPr lIns="82765" tIns="41382" rIns="82765" bIns="41382" rtlCol="0">
            <a:noAutofit/>
          </a:bodyPr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88561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51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F8641579-977B-46FE-9CAD-E5933092F478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218978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A1AB0E30-8162-4A1B-BF97-37EC37849384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8964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274420"/>
            <a:ext cx="2057400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74420"/>
            <a:ext cx="6052930" cy="4358879"/>
          </a:xfrm>
          <a:prstGeom prst="rect">
            <a:avLst/>
          </a:prstGeom>
        </p:spPr>
        <p:txBody>
          <a:bodyPr vert="eaVert" lIns="91126" tIns="45562" rIns="91126" bIns="45562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1184817634"/>
      </p:ext>
    </p:extLst>
  </p:cSld>
  <p:clrMapOvr>
    <a:masterClrMapping/>
  </p:clrMapOvr>
  <p:transition spd="slow">
    <p:fade/>
  </p:transition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685D9315-70E3-484D-A499-0E7C0FA2329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856210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1DF9CE4E-6CFA-4EDC-8744-0F786F665E9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148075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2BD32CFB-8DFB-4DCC-8E69-8FBEEAB3ED9D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477747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F370E88D-1F83-4279-9F4C-7469CFD2E885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84180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009468E6-9A64-4EDD-9D1F-64E3A1F0ACB5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470453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35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86827084-F026-4CDE-8BDE-790BF0CDB22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625348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>
              <a:sym typeface="Calibri" pitchFamily="34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2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5E5338A3-6FE7-4146-A19C-4F3B79B8344D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38098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37DEE927-C3CA-4C11-8165-3D4A3D514EA5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21170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206007"/>
            <a:ext cx="21336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6007"/>
            <a:ext cx="62484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44C9CC84-AD03-489D-BAB3-55ADA5F98894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9626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452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BF8B9-9808-49CC-9661-A2421862880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789394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30003"/>
      </p:ext>
    </p:extLst>
  </p:cSld>
  <p:clrMapOvr>
    <a:masterClrMapping/>
  </p:clrMapOvr>
  <p:transition spd="slow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C5C00-37D3-4CA8-B009-5587341459C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2383222"/>
      </p:ext>
    </p:extLst>
  </p:cSld>
  <p:clrMapOvr>
    <a:masterClrMapping/>
  </p:clrMapOvr>
  <p:transition spd="slow">
    <p:fade/>
  </p:transition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A5D24-D5A5-4A1B-9F46-6319C417B0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2855764"/>
      </p:ext>
    </p:extLst>
  </p:cSld>
  <p:clrMapOvr>
    <a:masterClrMapping/>
  </p:clrMapOvr>
  <p:transition spd="slow">
    <p:fade/>
  </p:transition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0A0A7-9F01-423D-8182-0E9357822A9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8642354"/>
      </p:ext>
    </p:extLst>
  </p:cSld>
  <p:clrMapOvr>
    <a:masterClrMapping/>
  </p:clrMapOvr>
  <p:transition spd="slow">
    <p:fade/>
  </p:transition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798F4-FDA3-48D3-9782-AC6CB942430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4859955"/>
      </p:ext>
    </p:extLst>
  </p:cSld>
  <p:clrMapOvr>
    <a:masterClrMapping/>
  </p:clrMapOvr>
  <p:transition spd="slow">
    <p:fade/>
  </p:transition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40B70-29C2-47EE-9D99-E619467F760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74160775"/>
      </p:ext>
    </p:extLst>
  </p:cSld>
  <p:clrMapOvr>
    <a:masterClrMapping/>
  </p:clrMapOvr>
  <p:transition spd="slow">
    <p:fade/>
  </p:transition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6AF02-2E83-4C99-9549-4682D72C92B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2183522"/>
      </p:ext>
    </p:extLst>
  </p:cSld>
  <p:clrMapOvr>
    <a:masterClrMapping/>
  </p:clrMapOvr>
  <p:transition spd="slow">
    <p:fade/>
  </p:transition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FF36B-0204-437E-A43F-707746F9913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4873208"/>
      </p:ext>
    </p:extLst>
  </p:cSld>
  <p:clrMapOvr>
    <a:masterClrMapping/>
  </p:clrMapOvr>
  <p:transition spd="slow">
    <p:fade/>
  </p:transition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2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1AD4-D695-4C0E-BF9A-3E10C2D3DAA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9605596"/>
      </p:ext>
    </p:extLst>
  </p:cSld>
  <p:clrMapOvr>
    <a:masterClrMapping/>
  </p:clrMapOvr>
  <p:transition spd="slow">
    <p:fade/>
  </p:transition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13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AC71F-C25C-42EA-9822-7DCD417EC3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8447404"/>
      </p:ext>
    </p:extLst>
  </p:cSld>
  <p:clrMapOvr>
    <a:masterClrMapping/>
  </p:clrMapOvr>
  <p:transition spd="slow">
    <p:fade/>
  </p:transition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B5FD-DA0C-477A-9FBB-C727B8BBF7F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7947421"/>
      </p:ext>
    </p:extLst>
  </p:cSld>
  <p:clrMapOvr>
    <a:masterClrMapping/>
  </p:clrMapOvr>
  <p:transition spd="slow">
    <p:fade/>
  </p:transition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30555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69991-1468-4DA0-A0F8-4554F1CC77E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7298736"/>
      </p:ext>
    </p:extLst>
  </p:cSld>
  <p:clrMapOvr>
    <a:masterClrMapping/>
  </p:clrMapOvr>
  <p:transition spd="slow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DD4A5-4FAE-48B7-B9F2-D0EA8547E07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60705"/>
      </p:ext>
    </p:extLst>
  </p:cSld>
  <p:clrMapOvr>
    <a:masterClrMapping/>
  </p:clrMapOvr>
  <p:transition spd="slow">
    <p:fade/>
  </p:transition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7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8366FE8-4B97-45E3-BF9E-4F7986C5442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8008374"/>
      </p:ext>
    </p:extLst>
  </p:cSld>
  <p:clrMapOvr>
    <a:masterClrMapping/>
  </p:clrMapOvr>
  <p:transition spd="slow">
    <p:fade/>
  </p:transition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8209CDA-DD9C-4E77-87AA-E38D43609AA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5316327"/>
      </p:ext>
    </p:extLst>
  </p:cSld>
  <p:clrMapOvr>
    <a:masterClrMapping/>
  </p:clrMapOvr>
  <p:transition spd="slow">
    <p:fade/>
  </p:transition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0A088EC-204E-4CBC-A18E-6716F392EA4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1725193"/>
      </p:ext>
    </p:extLst>
  </p:cSld>
  <p:clrMapOvr>
    <a:masterClrMapping/>
  </p:clrMapOvr>
  <p:transition spd="slow">
    <p:fade/>
  </p:transition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722D0D5-59ED-4361-9B5F-BD62ACE78BA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7817470"/>
      </p:ext>
    </p:extLst>
  </p:cSld>
  <p:clrMapOvr>
    <a:masterClrMapping/>
  </p:clrMapOvr>
  <p:transition spd="slow">
    <p:fade/>
  </p:transition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16FF8D8-D53F-4B83-A8FE-956DCF292BA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1459860"/>
      </p:ext>
    </p:extLst>
  </p:cSld>
  <p:clrMapOvr>
    <a:masterClrMapping/>
  </p:clrMapOvr>
  <p:transition spd="slow">
    <p:fade/>
  </p:transition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C91C343-A09F-49E2-B2E0-35BC6509B74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8253973"/>
      </p:ext>
    </p:extLst>
  </p:cSld>
  <p:clrMapOvr>
    <a:masterClrMapping/>
  </p:clrMapOvr>
  <p:transition spd="slow">
    <p:fade/>
  </p:transition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F97A347-CDC0-4323-A319-43EB00D76D3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9859740"/>
      </p:ext>
    </p:extLst>
  </p:cSld>
  <p:clrMapOvr>
    <a:masterClrMapping/>
  </p:clrMapOvr>
  <p:transition spd="slow">
    <p:fade/>
  </p:transition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23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5A87638-508A-43E8-98B9-6AB4DFB46D2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179698"/>
      </p:ext>
    </p:extLst>
  </p:cSld>
  <p:clrMapOvr>
    <a:masterClrMapping/>
  </p:clrMapOvr>
  <p:transition spd="slow">
    <p:fade/>
  </p:transition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06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0F514C9-132F-4D79-A2A5-620609F16CA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2514577"/>
      </p:ext>
    </p:extLst>
  </p:cSld>
  <p:clrMapOvr>
    <a:masterClrMapping/>
  </p:clrMapOvr>
  <p:transition spd="slow">
    <p:fade/>
  </p:transition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A061680-6B8A-4393-B3B2-4F0B813D57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5343827"/>
      </p:ext>
    </p:extLst>
  </p:cSld>
  <p:clrMapOvr>
    <a:masterClrMapping/>
  </p:clrMapOvr>
  <p:transition spd="slow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3D1A7-785F-4530-B2B1-0F7BDD19EEE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7007601"/>
      </p:ext>
    </p:extLst>
  </p:cSld>
  <p:clrMapOvr>
    <a:masterClrMapping/>
  </p:clrMapOvr>
  <p:transition spd="slow">
    <p:fade/>
  </p:transition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EDBF589-B8DD-4FD8-9D75-ACFF7035E9A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59916366"/>
      </p:ext>
    </p:extLst>
  </p:cSld>
  <p:clrMapOvr>
    <a:masterClrMapping/>
  </p:clrMapOvr>
  <p:transition spd="slow">
    <p:fade/>
  </p:transition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76884EB-3C4D-46A2-96FD-79DFA6723CA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1451286"/>
      </p:ext>
    </p:extLst>
  </p:cSld>
  <p:clrMapOvr>
    <a:masterClrMapping/>
  </p:clrMapOvr>
  <p:transition spd="slow">
    <p:fade/>
  </p:transition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765633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7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C82A38AA-F266-4C23-A588-1B954E80A56D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06580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807083EC-23EB-42EC-90EC-1DF22AE3CA4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056382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16E3F060-6463-4E76-A218-077C52BA7B75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323225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F3F39A13-7134-4FCF-B701-837DD4C606F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115776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F0A21ADE-1056-4DE2-A593-0FA02D06EC7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103219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77282844-57D2-4341-B135-127AF427609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32231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C8979D5D-3A06-4D03-BA6E-FBD728F1984D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3277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70B1D-9BC9-4F92-BFBA-4F16B8CBADA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0042285"/>
      </p:ext>
    </p:extLst>
  </p:cSld>
  <p:clrMapOvr>
    <a:masterClrMapping/>
  </p:clrMapOvr>
  <p:transition spd="slow">
    <p:fade/>
  </p:transition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21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D4343D37-E17A-4616-8ABA-79AD52088B96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692714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>
              <a:sym typeface="Calibri" pitchFamily="34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0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084434FE-09EC-4EC6-8DCA-5ECE7CAEE59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788900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81F586BB-6074-443A-AFE0-7355998D3B1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813646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206007"/>
            <a:ext cx="21336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6007"/>
            <a:ext cx="62484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88207B2E-3E20-4E2B-92C4-0907FBF0550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0199565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73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2BD6DC4D-4E69-4E98-8F00-2A9F7A89BCF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2151762"/>
      </p:ext>
    </p:extLst>
  </p:cSld>
  <p:clrMapOvr>
    <a:masterClrMapping/>
  </p:clrMapOvr>
  <p:transition>
    <p:fade/>
  </p:transition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5FC34698-3875-4607-823E-A7E70466B02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3782267"/>
      </p:ext>
    </p:extLst>
  </p:cSld>
  <p:clrMapOvr>
    <a:masterClrMapping/>
  </p:clrMapOvr>
  <p:transition>
    <p:fade/>
  </p:transition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E8E490C4-955F-435C-B52A-0C516D3F8E7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9912466"/>
      </p:ext>
    </p:extLst>
  </p:cSld>
  <p:clrMapOvr>
    <a:masterClrMapping/>
  </p:clrMapOvr>
  <p:transition>
    <p:fade/>
  </p:transition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E73D37F2-6DBB-4CFA-8300-E48F8F2400F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1231517"/>
      </p:ext>
    </p:extLst>
  </p:cSld>
  <p:clrMapOvr>
    <a:masterClrMapping/>
  </p:clrMapOvr>
  <p:transition>
    <p:fade/>
  </p:transition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0E31D9DB-404B-4E88-89BA-00B2EC6DD32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4859118"/>
      </p:ext>
    </p:extLst>
  </p:cSld>
  <p:clrMapOvr>
    <a:masterClrMapping/>
  </p:clrMapOvr>
  <p:transition>
    <p:fade/>
  </p:transition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884B7A68-5EC9-43A4-AE3A-6B42712C7B8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84739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257FE-C0C6-4898-BC0D-0E62CC76FB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885056"/>
      </p:ext>
    </p:extLst>
  </p:cSld>
  <p:clrMapOvr>
    <a:masterClrMapping/>
  </p:clrMapOvr>
  <p:transition spd="slow">
    <p:fade/>
  </p:transition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DF85165E-E59F-42F9-B998-54F2C38669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5752904"/>
      </p:ext>
    </p:extLst>
  </p:cSld>
  <p:clrMapOvr>
    <a:masterClrMapping/>
  </p:clrMapOvr>
  <p:transition>
    <p:fade/>
  </p:transition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21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0A935447-D49B-4748-BB03-2BF3540072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19657327"/>
      </p:ext>
    </p:extLst>
  </p:cSld>
  <p:clrMapOvr>
    <a:masterClrMapping/>
  </p:clrMapOvr>
  <p:transition>
    <p:fade/>
  </p:transition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05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350C2BD9-56D0-435B-8919-4B55F715982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1454964"/>
      </p:ext>
    </p:extLst>
  </p:cSld>
  <p:clrMapOvr>
    <a:masterClrMapping/>
  </p:clrMapOvr>
  <p:transition>
    <p:fade/>
  </p:transition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68C347AB-A281-4636-BED0-8930A45F79F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9688965"/>
      </p:ext>
    </p:extLst>
  </p:cSld>
  <p:clrMapOvr>
    <a:masterClrMapping/>
  </p:clrMapOvr>
  <p:transition>
    <p:fade/>
  </p:transition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ABD0735A-9B73-4E41-BB00-3228CA25E9E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4964867"/>
      </p:ext>
    </p:extLst>
  </p:cSld>
  <p:clrMapOvr>
    <a:masterClrMapping/>
  </p:clrMapOvr>
  <p:transition>
    <p:fade/>
  </p:transition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3179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18B163A0-1F7A-4290-928E-03C783DEDE75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1188139"/>
      </p:ext>
    </p:extLst>
  </p:cSld>
  <p:clrMapOvr>
    <a:masterClrMapping/>
  </p:clrMapOvr>
  <p:transition spd="slow">
    <p:fade/>
  </p:transition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7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E8160CDA-6F10-4F39-B8EB-C425517D62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852567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7E31D8D9-F935-4DE6-99E7-3830793B0884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355451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6B83CA55-FC5F-49CB-9409-87825D55A99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271363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27F689D8-CB16-40A8-97C8-1DF31A625CB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7264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DF2EC-9BDA-4216-ADC8-2D165550292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841558"/>
      </p:ext>
    </p:extLst>
  </p:cSld>
  <p:clrMapOvr>
    <a:masterClrMapping/>
  </p:clrMapOvr>
  <p:transition spd="slow">
    <p:fade/>
  </p:transition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3A9D0E02-6BAE-4125-94A1-34B8ADE1966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079946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FF13D97C-A709-4CC1-B24F-36EFCF7D5F78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755580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EF24E6E6-C92B-4CC1-8892-FEEF910DACE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329963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21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50ABEBA9-B53E-41BE-AD14-F167477B689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283846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>
              <a:sym typeface="Calibri" pitchFamily="34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605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8E3E3A18-BA7E-4667-8A40-5431F5EF0034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768943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D0A89B56-F7B4-474D-AF7B-15661BF0FE4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16159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206007"/>
            <a:ext cx="21336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6007"/>
            <a:ext cx="62484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ADFECDEA-2F1D-4895-B587-76C0E8FA3F05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967435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05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57096-73C8-43E3-A45A-2E547A8789D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8177614"/>
      </p:ext>
    </p:extLst>
  </p:cSld>
  <p:clrMapOvr>
    <a:masterClrMapping/>
  </p:clrMapOvr>
  <p:transition spd="slow">
    <p:fade/>
  </p:transition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87A1E-8ED5-4B7E-9075-BFF3AC220D3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97053663"/>
      </p:ext>
    </p:extLst>
  </p:cSld>
  <p:clrMapOvr>
    <a:masterClrMapping/>
  </p:clrMapOvr>
  <p:transition spd="slow">
    <p:fade/>
  </p:transition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CBA2-AE48-45F0-8221-EACAE6D1943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44915734"/>
      </p:ext>
    </p:extLst>
  </p:cSld>
  <p:clrMapOvr>
    <a:masterClrMapping/>
  </p:clrMapOvr>
  <p:transition spd="slow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63669-757F-44FF-802D-484BC0554FC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537953"/>
      </p:ext>
    </p:extLst>
  </p:cSld>
  <p:clrMapOvr>
    <a:masterClrMapping/>
  </p:clrMapOvr>
  <p:transition spd="slow">
    <p:fade/>
  </p:transition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F2C26-8D16-4FF6-B9AC-79E3030A6CF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0460265"/>
      </p:ext>
    </p:extLst>
  </p:cSld>
  <p:clrMapOvr>
    <a:masterClrMapping/>
  </p:clrMapOvr>
  <p:transition spd="slow">
    <p:fade/>
  </p:transition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AD65-4729-4CB9-A939-B386551383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3876492"/>
      </p:ext>
    </p:extLst>
  </p:cSld>
  <p:clrMapOvr>
    <a:masterClrMapping/>
  </p:clrMapOvr>
  <p:transition spd="slow">
    <p:fade/>
  </p:transition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5FE5C-C0C7-4290-8C3F-57BBB21BE6B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8641313"/>
      </p:ext>
    </p:extLst>
  </p:cSld>
  <p:clrMapOvr>
    <a:masterClrMapping/>
  </p:clrMapOvr>
  <p:transition spd="slow">
    <p:fade/>
  </p:transition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B2445-81C8-4652-82A1-27400752442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5966475"/>
      </p:ext>
    </p:extLst>
  </p:cSld>
  <p:clrMapOvr>
    <a:masterClrMapping/>
  </p:clrMapOvr>
  <p:transition spd="slow">
    <p:fade/>
  </p:transition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14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F1B5C-A6C8-47F3-8783-46F27A5A165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8831659"/>
      </p:ext>
    </p:extLst>
  </p:cSld>
  <p:clrMapOvr>
    <a:masterClrMapping/>
  </p:clrMapOvr>
  <p:transition spd="slow">
    <p:fade/>
  </p:transition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8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018A3-6D35-4DF3-BAB1-3EE72C23F18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9297305"/>
      </p:ext>
    </p:extLst>
  </p:cSld>
  <p:clrMapOvr>
    <a:masterClrMapping/>
  </p:clrMapOvr>
  <p:transition spd="slow">
    <p:fade/>
  </p:transition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59B7F-FB8A-40EE-85FB-8155244CEF0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18157891"/>
      </p:ext>
    </p:extLst>
  </p:cSld>
  <p:clrMapOvr>
    <a:masterClrMapping/>
  </p:clrMapOvr>
  <p:transition spd="slow">
    <p:fade/>
  </p:transition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30555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02D48-154F-4573-B0F7-F459A76AAFB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6275025"/>
      </p:ext>
    </p:extLst>
  </p:cSld>
  <p:clrMapOvr>
    <a:masterClrMapping/>
  </p:clrMapOvr>
  <p:transition spd="slow">
    <p:fade/>
  </p:transition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30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8D3F9A16-E325-4D42-8ACA-3E173F2B827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0900135"/>
      </p:ext>
    </p:extLst>
  </p:cSld>
  <p:clrMapOvr>
    <a:masterClrMapping/>
  </p:clrMapOvr>
  <p:transition>
    <p:fade/>
  </p:transition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040D4DD0-BB83-48B7-A9C4-8470A6B3121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284223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EFF37-1B4D-47CB-B102-8E7A788EEDA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801726"/>
      </p:ext>
    </p:extLst>
  </p:cSld>
  <p:clrMapOvr>
    <a:masterClrMapping/>
  </p:clrMapOvr>
  <p:transition spd="slow">
    <p:fade/>
  </p:transition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B00B7D7A-526A-4F0B-9749-5A356A5A33D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152480"/>
      </p:ext>
    </p:extLst>
  </p:cSld>
  <p:clrMapOvr>
    <a:masterClrMapping/>
  </p:clrMapOvr>
  <p:transition>
    <p:fade/>
  </p:transition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711994"/>
            <a:ext cx="42291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502A9524-9C1C-4FDE-8E7B-4C6994E987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0677405"/>
      </p:ext>
    </p:extLst>
  </p:cSld>
  <p:clrMapOvr>
    <a:masterClrMapping/>
  </p:clrMapOvr>
  <p:transition>
    <p:fade/>
  </p:transition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CAA2384F-6B8A-4A41-B32D-31F769B5EF4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9445933"/>
      </p:ext>
    </p:extLst>
  </p:cSld>
  <p:clrMapOvr>
    <a:masterClrMapping/>
  </p:clrMapOvr>
  <p:transition>
    <p:fade/>
  </p:transition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70E17959-D4B2-4B5A-B3E6-7CB1F145E42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2917402"/>
      </p:ext>
    </p:extLst>
  </p:cSld>
  <p:clrMapOvr>
    <a:masterClrMapping/>
  </p:clrMapOvr>
  <p:transition>
    <p:fade/>
  </p:transition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B141B240-A8B4-4AF8-9A98-3D0230FF9B8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1548999"/>
      </p:ext>
    </p:extLst>
  </p:cSld>
  <p:clrMapOvr>
    <a:masterClrMapping/>
  </p:clrMapOvr>
  <p:transition>
    <p:fade/>
  </p:transition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14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8B599E62-5B3D-4111-85DE-C3CCFD7993D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7577534"/>
      </p:ext>
    </p:extLst>
  </p:cSld>
  <p:clrMapOvr>
    <a:masterClrMapping/>
  </p:clrMapOvr>
  <p:transition>
    <p:fade/>
  </p:transition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8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CEC54AC9-D0DD-49D2-B55C-85C3F112848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76221474"/>
      </p:ext>
    </p:extLst>
  </p:cSld>
  <p:clrMapOvr>
    <a:masterClrMapping/>
  </p:clrMapOvr>
  <p:transition>
    <p:fade/>
  </p:transition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F9A2DF3C-0DA3-4912-93B9-9FA58DEB1E5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1729933"/>
      </p:ext>
    </p:extLst>
  </p:cSld>
  <p:clrMapOvr>
    <a:masterClrMapping/>
  </p:clrMapOvr>
  <p:transition>
    <p:fade/>
  </p:transition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05978"/>
            <a:ext cx="2152650" cy="44719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05978"/>
            <a:ext cx="6305550" cy="44719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1003"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914B9DDA-9DBC-4325-B1B6-392DE690C45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8052392"/>
      </p:ext>
    </p:extLst>
  </p:cSld>
  <p:clrMapOvr>
    <a:masterClrMapping/>
  </p:clrMapOvr>
  <p:transition>
    <p:fade/>
  </p:transition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28651"/>
            <a:ext cx="8534400" cy="3965972"/>
          </a:xfrm>
        </p:spPr>
        <p:txBody>
          <a:bodyPr/>
          <a:lstStyle>
            <a:lvl1pPr>
              <a:defRPr sz="1800">
                <a:solidFill>
                  <a:srgbClr val="7CBD2A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22984"/>
            <a:ext cx="8229600" cy="205979"/>
          </a:xfrm>
        </p:spPr>
        <p:txBody>
          <a:bodyPr>
            <a:noAutofit/>
          </a:bodyPr>
          <a:lstStyle>
            <a:lvl1pPr algn="r">
              <a:defRPr sz="1600">
                <a:solidFill>
                  <a:srgbClr val="7F7F7F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1003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2188DFA5-DA04-48D2-978B-30478C41076D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7069590"/>
      </p:ext>
    </p:extLst>
  </p:cSld>
  <p:clrMapOvr>
    <a:masterClrMapping/>
  </p:clrMapOvr>
  <p:transition spd="slow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3E283-8477-434C-B112-354CC193996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44072"/>
      </p:ext>
    </p:extLst>
  </p:cSld>
  <p:clrMapOvr>
    <a:masterClrMapping/>
  </p:clrMapOvr>
  <p:transition spd="slow">
    <p:fade/>
  </p:transition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9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A12A144D-429F-42DB-83DA-DACC86EFA47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7167715"/>
      </p:ext>
    </p:extLst>
  </p:cSld>
  <p:clrMapOvr>
    <a:masterClrMapping/>
  </p:clrMapOvr>
  <p:transition spd="slow">
    <p:fade/>
  </p:transition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969E7176-9BF8-4BF2-B09D-DE00EB60FF1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1664220"/>
      </p:ext>
    </p:extLst>
  </p:cSld>
  <p:clrMapOvr>
    <a:masterClrMapping/>
  </p:clrMapOvr>
  <p:transition spd="slow">
    <p:fade/>
  </p:transition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78B4E715-02A4-444B-ACF1-A0CD0FF51E3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0674500"/>
      </p:ext>
    </p:extLst>
  </p:cSld>
  <p:clrMapOvr>
    <a:masterClrMapping/>
  </p:clrMapOvr>
  <p:transition spd="slow">
    <p:fade/>
  </p:transition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91ADC5A2-3053-4B18-B99B-FCEEA38C5EB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7294104"/>
      </p:ext>
    </p:extLst>
  </p:cSld>
  <p:clrMapOvr>
    <a:masterClrMapping/>
  </p:clrMapOvr>
  <p:transition spd="slow">
    <p:fade/>
  </p:transition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B572307A-7526-4A60-84FF-DE8BB6A969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7044462"/>
      </p:ext>
    </p:extLst>
  </p:cSld>
  <p:clrMapOvr>
    <a:masterClrMapping/>
  </p:clrMapOvr>
  <p:transition spd="slow">
    <p:fade/>
  </p:transition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10472702-CCFB-4373-B7CD-865CD29D53D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0930825"/>
      </p:ext>
    </p:extLst>
  </p:cSld>
  <p:clrMapOvr>
    <a:masterClrMapping/>
  </p:clrMapOvr>
  <p:transition spd="slow">
    <p:fade/>
  </p:transition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1F4C9C96-EAF1-4F70-874F-89D79CD1B85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5740388"/>
      </p:ext>
    </p:extLst>
  </p:cSld>
  <p:clrMapOvr>
    <a:masterClrMapping/>
  </p:clrMapOvr>
  <p:transition spd="slow">
    <p:fade/>
  </p:transition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14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8CB149DE-D909-48F5-AC27-1C7B313E161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1692472"/>
      </p:ext>
    </p:extLst>
  </p:cSld>
  <p:clrMapOvr>
    <a:masterClrMapping/>
  </p:clrMapOvr>
  <p:transition spd="slow">
    <p:fade/>
  </p:transition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8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0E1A6D67-7425-4741-A927-3AE19FCFC9F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6826617"/>
      </p:ext>
    </p:extLst>
  </p:cSld>
  <p:clrMapOvr>
    <a:masterClrMapping/>
  </p:clrMapOvr>
  <p:transition spd="slow">
    <p:fade/>
  </p:transition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E76E4B4A-FC95-45A3-8552-232349E346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2250084"/>
      </p:ext>
    </p:extLst>
  </p:cSld>
  <p:clrMapOvr>
    <a:masterClrMapping/>
  </p:clrMapOvr>
  <p:transition spd="slow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3AA9F-6A66-433B-8354-715CA02AB63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947526"/>
      </p:ext>
    </p:extLst>
  </p:cSld>
  <p:clrMapOvr>
    <a:masterClrMapping/>
  </p:clrMapOvr>
  <p:transition spd="slow">
    <p:fade/>
  </p:transition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30555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7AA5B6D1-F646-47D3-B00D-3E45700D011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2382062"/>
      </p:ext>
    </p:extLst>
  </p:cSld>
  <p:clrMapOvr>
    <a:masterClrMapping/>
  </p:clrMapOvr>
  <p:transition spd="slow">
    <p:fade/>
  </p:transition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2017" y="141780"/>
            <a:ext cx="7083425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55390">
              <a:defRPr b="1"/>
            </a:lvl1pPr>
          </a:lstStyle>
          <a:p>
            <a:pPr>
              <a:defRPr/>
            </a:pPr>
            <a:fld id="{8C55BB22-B794-4023-A7A4-1CDD76EDF4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1120059"/>
      </p:ext>
    </p:extLst>
  </p:cSld>
  <p:clrMapOvr>
    <a:masterClrMapping/>
  </p:clrMapOvr>
  <p:transition spd="slow">
    <p:fade/>
  </p:transition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27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9DE1A22-571B-49DD-B73A-F28E6FFD8A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81502175"/>
      </p:ext>
    </p:extLst>
  </p:cSld>
  <p:clrMapOvr>
    <a:masterClrMapping/>
  </p:clrMapOvr>
  <p:transition spd="slow">
    <p:fade/>
  </p:transition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B6BC8B1-8DFB-472B-8377-0395DC63880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9881824"/>
      </p:ext>
    </p:extLst>
  </p:cSld>
  <p:clrMapOvr>
    <a:masterClrMapping/>
  </p:clrMapOvr>
  <p:transition spd="slow">
    <p:fade/>
  </p:transition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814DA5D-115B-4C87-8848-57A7E15A83B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6594340"/>
      </p:ext>
    </p:extLst>
  </p:cSld>
  <p:clrMapOvr>
    <a:masterClrMapping/>
  </p:clrMapOvr>
  <p:transition spd="slow">
    <p:fade/>
  </p:transition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B1E45B9-58F7-42A0-A8FA-45FA24FFAE9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8491708"/>
      </p:ext>
    </p:extLst>
  </p:cSld>
  <p:clrMapOvr>
    <a:masterClrMapping/>
  </p:clrMapOvr>
  <p:transition spd="slow">
    <p:fade/>
  </p:transition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07F68F4-5F55-44D9-875B-9B0BEA0A6FD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110654"/>
      </p:ext>
    </p:extLst>
  </p:cSld>
  <p:clrMapOvr>
    <a:masterClrMapping/>
  </p:clrMapOvr>
  <p:transition spd="slow">
    <p:fade/>
  </p:transition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07C9D91-F8DE-4C3D-A2DE-0DF09B1384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5006908"/>
      </p:ext>
    </p:extLst>
  </p:cSld>
  <p:clrMapOvr>
    <a:masterClrMapping/>
  </p:clrMapOvr>
  <p:transition spd="slow">
    <p:fade/>
  </p:transition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E2D8E07-ADE2-4C5C-BBC6-84039365CF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4916370"/>
      </p:ext>
    </p:extLst>
  </p:cSld>
  <p:clrMapOvr>
    <a:masterClrMapping/>
  </p:clrMapOvr>
  <p:transition spd="slow">
    <p:fade/>
  </p:transition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7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DA576DF-8E63-4E29-8BC8-B2C9DDAB586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465035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  <a:prstGeom prst="rect">
            <a:avLst/>
          </a:prstGeom>
        </p:spPr>
        <p:txBody>
          <a:bodyPr lIns="91126" tIns="45562" rIns="91126" bIns="45562"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639218"/>
      </p:ext>
    </p:extLst>
  </p:cSld>
  <p:clrMapOvr>
    <a:masterClrMapping/>
  </p:clrMapOvr>
  <p:transition spd="slow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624AA-B852-4958-B1B2-C04BC9E3A3F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6788216"/>
      </p:ext>
    </p:extLst>
  </p:cSld>
  <p:clrMapOvr>
    <a:masterClrMapping/>
  </p:clrMapOvr>
  <p:transition spd="slow">
    <p:fade/>
  </p:transition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4E1DD54-A569-47CE-8E78-D78F0F4F58A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6579736"/>
      </p:ext>
    </p:extLst>
  </p:cSld>
  <p:clrMapOvr>
    <a:masterClrMapping/>
  </p:clrMapOvr>
  <p:transition spd="slow">
    <p:fade/>
  </p:transition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74E57F4-D137-4C96-B48A-4490105680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4584860"/>
      </p:ext>
    </p:extLst>
  </p:cSld>
  <p:clrMapOvr>
    <a:masterClrMapping/>
  </p:clrMapOvr>
  <p:transition spd="slow">
    <p:fade/>
  </p:transition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1EA5D3A-F8FC-425E-BAEA-62E0EFECE10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5320765"/>
      </p:ext>
    </p:extLst>
  </p:cSld>
  <p:clrMapOvr>
    <a:masterClrMapping/>
  </p:clrMapOvr>
  <p:transition spd="slow">
    <p:fade/>
  </p:transition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02AA4AE-4D92-452A-BDD3-31AAC306E8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3439676"/>
      </p:ext>
    </p:extLst>
  </p:cSld>
  <p:clrMapOvr>
    <a:masterClrMapping/>
  </p:clrMapOvr>
  <p:transition spd="slow">
    <p:fade/>
  </p:transition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34008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C2C2F-71EF-4C51-8930-48986CA2BD2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3380655"/>
      </p:ext>
    </p:extLst>
  </p:cSld>
  <p:clrMapOvr>
    <a:masterClrMapping/>
  </p:clrMapOvr>
  <p:transition spd="slow">
    <p:fade/>
  </p:transition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C427A-8E0E-4F9D-B410-ADC66C760B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3270418"/>
      </p:ext>
    </p:extLst>
  </p:cSld>
  <p:clrMapOvr>
    <a:masterClrMapping/>
  </p:clrMapOvr>
  <p:transition spd="slow">
    <p:fade/>
  </p:transition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8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3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545E-CD17-42B0-A82A-9D4CE9A5CA4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211066"/>
      </p:ext>
    </p:extLst>
  </p:cSld>
  <p:clrMapOvr>
    <a:masterClrMapping/>
  </p:clrMapOvr>
  <p:transition spd="slow">
    <p:fade/>
  </p:transition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D18EC-E0EB-4DBF-B3F3-34BAB22674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9168393"/>
      </p:ext>
    </p:extLst>
  </p:cSld>
  <p:clrMapOvr>
    <a:masterClrMapping/>
  </p:clrMapOvr>
  <p:transition spd="slow">
    <p:fade/>
  </p:transition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023E4-0627-45F4-849C-B3EA7034B8B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57191202"/>
      </p:ext>
    </p:extLst>
  </p:cSld>
  <p:clrMapOvr>
    <a:masterClrMapping/>
  </p:clrMapOvr>
  <p:transition spd="slow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A6F99-3F46-4406-91E3-CB961375EEC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1898886"/>
      </p:ext>
    </p:extLst>
  </p:cSld>
  <p:clrMapOvr>
    <a:masterClrMapping/>
  </p:clrMapOvr>
  <p:transition spd="slow">
    <p:fade/>
  </p:transition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3DA8A-F169-4F9C-9C40-575F55574B4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6102629"/>
      </p:ext>
    </p:extLst>
  </p:cSld>
  <p:clrMapOvr>
    <a:masterClrMapping/>
  </p:clrMapOvr>
  <p:transition spd="slow">
    <p:fade/>
  </p:transition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5CDD6-9A1C-40C7-89C7-F3097E1A561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7844871"/>
      </p:ext>
    </p:extLst>
  </p:cSld>
  <p:clrMapOvr>
    <a:masterClrMapping/>
  </p:clrMapOvr>
  <p:transition spd="slow">
    <p:fade/>
  </p:transition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847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7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B3832-FE89-4449-B89A-E097B1719E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362894"/>
      </p:ext>
    </p:extLst>
  </p:cSld>
  <p:clrMapOvr>
    <a:masterClrMapping/>
  </p:clrMapOvr>
  <p:transition spd="slow">
    <p:fade/>
  </p:transition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847"/>
            <a:ext cx="4629150" cy="365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7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9D670-122B-4CFB-9302-7AC50FAEB99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93855298"/>
      </p:ext>
    </p:extLst>
  </p:cSld>
  <p:clrMapOvr>
    <a:masterClrMapping/>
  </p:clrMapOvr>
  <p:transition spd="slow">
    <p:fade/>
  </p:transition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FFC29-33A7-433A-93FE-1E8D071A14D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9946986"/>
      </p:ext>
    </p:extLst>
  </p:cSld>
  <p:clrMapOvr>
    <a:masterClrMapping/>
  </p:clrMapOvr>
  <p:transition spd="slow">
    <p:fade/>
  </p:transition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5DA10-5D7F-485E-A39A-2F3A7C80D5B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425870"/>
      </p:ext>
    </p:extLst>
  </p:cSld>
  <p:clrMapOvr>
    <a:masterClrMapping/>
  </p:clrMapOvr>
  <p:transition spd="slow">
    <p:fade/>
  </p:transition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23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D1420DE-2A57-4B89-9319-2092CD3ED3B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7232475"/>
      </p:ext>
    </p:extLst>
  </p:cSld>
  <p:clrMapOvr>
    <a:masterClrMapping/>
  </p:clrMapOvr>
  <p:transition spd="slow">
    <p:fade/>
  </p:transition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46DDB77-C28C-4F4A-A483-4163CDA6862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6421216"/>
      </p:ext>
    </p:extLst>
  </p:cSld>
  <p:clrMapOvr>
    <a:masterClrMapping/>
  </p:clrMapOvr>
  <p:transition spd="slow">
    <p:fade/>
  </p:transition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2BE580A-6FC6-4B1F-925E-58F06F8F29E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19301654"/>
      </p:ext>
    </p:extLst>
  </p:cSld>
  <p:clrMapOvr>
    <a:masterClrMapping/>
  </p:clrMapOvr>
  <p:transition spd="slow">
    <p:fade/>
  </p:transition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9B94A10-07AF-409E-8F56-591E1E25F67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4785375"/>
      </p:ext>
    </p:extLst>
  </p:cSld>
  <p:clrMapOvr>
    <a:masterClrMapping/>
  </p:clrMapOvr>
  <p:transition spd="slow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1E365-C180-4695-8486-D16CCEC104D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7703236"/>
      </p:ext>
    </p:extLst>
  </p:cSld>
  <p:clrMapOvr>
    <a:masterClrMapping/>
  </p:clrMapOvr>
  <p:transition spd="slow">
    <p:fade/>
  </p:transition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2C0EEFD-0932-4B1B-ACA7-37BB61A9D3C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08088667"/>
      </p:ext>
    </p:extLst>
  </p:cSld>
  <p:clrMapOvr>
    <a:masterClrMapping/>
  </p:clrMapOvr>
  <p:transition spd="slow">
    <p:fade/>
  </p:transition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DE7E6B4-634C-414D-8734-D39DD112916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827013"/>
      </p:ext>
    </p:extLst>
  </p:cSld>
  <p:clrMapOvr>
    <a:masterClrMapping/>
  </p:clrMapOvr>
  <p:transition spd="slow">
    <p:fade/>
  </p:transition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BF4A2C50-9002-4F1F-89FD-AB72638FF2D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1147446"/>
      </p:ext>
    </p:extLst>
  </p:cSld>
  <p:clrMapOvr>
    <a:masterClrMapping/>
  </p:clrMapOvr>
  <p:transition spd="slow">
    <p:fade/>
  </p:transition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6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38490A3-30FA-4893-8E51-8A517DFBF8B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5250851"/>
      </p:ext>
    </p:extLst>
  </p:cSld>
  <p:clrMapOvr>
    <a:masterClrMapping/>
  </p:clrMapOvr>
  <p:transition spd="slow">
    <p:fade/>
  </p:transition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D1291DA-CA07-441F-BA29-0458003F5F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4452250"/>
      </p:ext>
    </p:extLst>
  </p:cSld>
  <p:clrMapOvr>
    <a:masterClrMapping/>
  </p:clrMapOvr>
  <p:transition spd="slow">
    <p:fade/>
  </p:transition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A7F4DFA-B26A-4731-9543-519B21BC0B3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6596563"/>
      </p:ext>
    </p:extLst>
  </p:cSld>
  <p:clrMapOvr>
    <a:masterClrMapping/>
  </p:clrMapOvr>
  <p:transition spd="slow">
    <p:fade/>
  </p:transition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A5A2E00-CE41-4D88-8AA4-70D67C48782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5743906"/>
      </p:ext>
    </p:extLst>
  </p:cSld>
  <p:clrMapOvr>
    <a:masterClrMapping/>
  </p:clrMapOvr>
  <p:transition spd="slow">
    <p:fade/>
  </p:transition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6F7C7D1-670B-4887-97E2-60DE0E23D4A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8570228"/>
      </p:ext>
    </p:extLst>
  </p:cSld>
  <p:clrMapOvr>
    <a:masterClrMapping/>
  </p:clrMapOvr>
  <p:transition spd="slow">
    <p:fade/>
  </p:transition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5B13-9B06-486F-A76F-A202A2C3E23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97782"/>
      </p:ext>
    </p:extLst>
  </p:cSld>
  <p:clrMapOvr>
    <a:masterClrMapping/>
  </p:clrMapOvr>
  <p:transition spd="slow">
    <p:fade/>
  </p:transition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66DBF-C770-468A-A67B-0919477C72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8020904"/>
      </p:ext>
    </p:extLst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85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0E9AE-3A68-4866-8DA4-778F1B3458C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0866996"/>
      </p:ext>
    </p:extLst>
  </p:cSld>
  <p:clrMapOvr>
    <a:masterClrMapping/>
  </p:clrMapOvr>
  <p:transition spd="slow">
    <p:fade/>
  </p:transition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8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3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0EBFA-26F1-4A85-8E09-FF403723002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7945329"/>
      </p:ext>
    </p:extLst>
  </p:cSld>
  <p:clrMapOvr>
    <a:masterClrMapping/>
  </p:clrMapOvr>
  <p:transition spd="slow">
    <p:fade/>
  </p:transition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6C2AB-AEE4-4646-A6E3-90A48D1D44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8234811"/>
      </p:ext>
    </p:extLst>
  </p:cSld>
  <p:clrMapOvr>
    <a:masterClrMapping/>
  </p:clrMapOvr>
  <p:transition spd="slow">
    <p:fade/>
  </p:transition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2CD37-B5D5-4DE0-82C0-7A5ABEA1828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4931848"/>
      </p:ext>
    </p:extLst>
  </p:cSld>
  <p:clrMapOvr>
    <a:masterClrMapping/>
  </p:clrMapOvr>
  <p:transition spd="slow">
    <p:fade/>
  </p:transition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2DCD2-C149-437B-94BA-E14A1D81DDA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4838778"/>
      </p:ext>
    </p:extLst>
  </p:cSld>
  <p:clrMapOvr>
    <a:masterClrMapping/>
  </p:clrMapOvr>
  <p:transition spd="slow">
    <p:fade/>
  </p:transition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6426F-3456-494C-AE17-083F1D2BA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9256735"/>
      </p:ext>
    </p:extLst>
  </p:cSld>
  <p:clrMapOvr>
    <a:masterClrMapping/>
  </p:clrMapOvr>
  <p:transition spd="slow">
    <p:fade/>
  </p:transition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847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7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10DB7-3A76-4A22-9DFB-4A2781ED259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9214422"/>
      </p:ext>
    </p:extLst>
  </p:cSld>
  <p:clrMapOvr>
    <a:masterClrMapping/>
  </p:clrMapOvr>
  <p:transition spd="slow">
    <p:fade/>
  </p:transition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847"/>
            <a:ext cx="4629150" cy="365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7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C0026-9E15-44A6-BA3A-E53470E4D48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65387050"/>
      </p:ext>
    </p:extLst>
  </p:cSld>
  <p:clrMapOvr>
    <a:masterClrMapping/>
  </p:clrMapOvr>
  <p:transition spd="slow">
    <p:fade/>
  </p:transition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25362-DB20-4350-8A76-6EB3DE0B8B0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2503902"/>
      </p:ext>
    </p:extLst>
  </p:cSld>
  <p:clrMapOvr>
    <a:masterClrMapping/>
  </p:clrMapOvr>
  <p:transition spd="slow">
    <p:fade/>
  </p:transition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772FF-6F0D-4AF0-BA11-E6AE82CB7A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97865492"/>
      </p:ext>
    </p:extLst>
  </p:cSld>
  <p:clrMapOvr>
    <a:masterClrMapping/>
  </p:clrMapOvr>
  <p:transition spd="slow">
    <p:fade/>
  </p:transition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98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E52B0-A5F9-49E4-BC76-9A9E68FC427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8359816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869C-1F93-4DE8-B0FC-1E717FEB58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0963273"/>
      </p:ext>
    </p:extLst>
  </p:cSld>
  <p:clrMapOvr>
    <a:masterClrMapping/>
  </p:clrMapOvr>
  <p:transition spd="slow">
    <p:fade/>
  </p:transition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579AF-186C-4748-833E-45BB2F1876D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7937812"/>
      </p:ext>
    </p:extLst>
  </p:cSld>
  <p:clrMapOvr>
    <a:masterClrMapping/>
  </p:clrMapOvr>
  <p:transition spd="slow">
    <p:fade/>
  </p:transition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8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23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32078-4B41-4624-B192-1BCCDAF9011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0459297"/>
      </p:ext>
    </p:extLst>
  </p:cSld>
  <p:clrMapOvr>
    <a:masterClrMapping/>
  </p:clrMapOvr>
  <p:transition spd="slow">
    <p:fade/>
  </p:transition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9584E-CEA3-4A1B-9DD3-5E7960B81D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1785979"/>
      </p:ext>
    </p:extLst>
  </p:cSld>
  <p:clrMapOvr>
    <a:masterClrMapping/>
  </p:clrMapOvr>
  <p:transition spd="slow">
    <p:fade/>
  </p:transition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0B507-03E9-4339-AFA5-8CA7C10B35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3502290"/>
      </p:ext>
    </p:extLst>
  </p:cSld>
  <p:clrMapOvr>
    <a:masterClrMapping/>
  </p:clrMapOvr>
  <p:transition spd="slow">
    <p:fade/>
  </p:transition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0229B-0446-46CE-A111-F426559886A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71702542"/>
      </p:ext>
    </p:extLst>
  </p:cSld>
  <p:clrMapOvr>
    <a:masterClrMapping/>
  </p:clrMapOvr>
  <p:transition spd="slow">
    <p:fade/>
  </p:transition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F4008-A239-47CD-BC61-554B53140D1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8079721"/>
      </p:ext>
    </p:extLst>
  </p:cSld>
  <p:clrMapOvr>
    <a:masterClrMapping/>
  </p:clrMapOvr>
  <p:transition spd="slow">
    <p:fade/>
  </p:transition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847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7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A8C60-B1B9-41ED-A46C-5BDBD2C0234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1090152"/>
      </p:ext>
    </p:extLst>
  </p:cSld>
  <p:clrMapOvr>
    <a:masterClrMapping/>
  </p:clrMapOvr>
  <p:transition spd="slow">
    <p:fade/>
  </p:transition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847"/>
            <a:ext cx="4629150" cy="365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7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28651-E885-4C83-830F-EECAF3C005A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3021174"/>
      </p:ext>
    </p:extLst>
  </p:cSld>
  <p:clrMapOvr>
    <a:masterClrMapping/>
  </p:clrMapOvr>
  <p:transition spd="slow">
    <p:fade/>
  </p:transition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BEBFE-595F-4048-90C6-D3AD1EEFDF0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3510402"/>
      </p:ext>
    </p:extLst>
  </p:cSld>
  <p:clrMapOvr>
    <a:masterClrMapping/>
  </p:clrMapOvr>
  <p:transition spd="slow">
    <p:fade/>
  </p:transition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12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12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7AB93-54CF-4C2F-BB64-C1777982BF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1705822"/>
      </p:ext>
    </p:extLst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71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34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34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BCC2F-C358-445C-BC00-34FDD7E1D0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6342905"/>
      </p:ext>
    </p:extLst>
  </p:cSld>
  <p:clrMapOvr>
    <a:masterClrMapping/>
  </p:clrMapOvr>
  <p:transition spd="slow">
    <p:fade/>
  </p:transition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23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7F174D4-377A-4D5E-8C66-EF10D502932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39215614"/>
      </p:ext>
    </p:extLst>
  </p:cSld>
  <p:clrMapOvr>
    <a:masterClrMapping/>
  </p:clrMapOvr>
  <p:transition spd="slow">
    <p:fade/>
  </p:transition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01E1EF8-CB2E-41FE-82BA-1FBB2073D72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2357435"/>
      </p:ext>
    </p:extLst>
  </p:cSld>
  <p:clrMapOvr>
    <a:masterClrMapping/>
  </p:clrMapOvr>
  <p:transition spd="slow">
    <p:fade/>
  </p:transition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96E8DA0-41B4-4E13-AD4A-36CB3EA0C07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5665806"/>
      </p:ext>
    </p:extLst>
  </p:cSld>
  <p:clrMapOvr>
    <a:masterClrMapping/>
  </p:clrMapOvr>
  <p:transition spd="slow">
    <p:fade/>
  </p:transition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4F8FD15-0E98-41B0-AA80-33EEC85FD8B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2162096"/>
      </p:ext>
    </p:extLst>
  </p:cSld>
  <p:clrMapOvr>
    <a:masterClrMapping/>
  </p:clrMapOvr>
  <p:transition spd="slow">
    <p:fade/>
  </p:transition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323F026-D427-472D-A59A-BD589B4186A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3712119"/>
      </p:ext>
    </p:extLst>
  </p:cSld>
  <p:clrMapOvr>
    <a:masterClrMapping/>
  </p:clrMapOvr>
  <p:transition spd="slow">
    <p:fade/>
  </p:transition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FBC7620-7557-4B20-9E08-42AA970F3AA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9282276"/>
      </p:ext>
    </p:extLst>
  </p:cSld>
  <p:clrMapOvr>
    <a:masterClrMapping/>
  </p:clrMapOvr>
  <p:transition spd="slow">
    <p:fade/>
  </p:transition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A0C7367-0DEA-49A7-A0E3-D61CA513632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2167979"/>
      </p:ext>
    </p:extLst>
  </p:cSld>
  <p:clrMapOvr>
    <a:masterClrMapping/>
  </p:clrMapOvr>
  <p:transition spd="slow">
    <p:fade/>
  </p:transition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6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DB2D804-7653-4A8D-935A-59C7814BF3F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3279966"/>
      </p:ext>
    </p:extLst>
  </p:cSld>
  <p:clrMapOvr>
    <a:masterClrMapping/>
  </p:clrMapOvr>
  <p:transition spd="slow">
    <p:fade/>
  </p:transition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DC13F43-78DF-4B40-B8AE-F52C23C031E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9205881"/>
      </p:ext>
    </p:extLst>
  </p:cSld>
  <p:clrMapOvr>
    <a:masterClrMapping/>
  </p:clrMapOvr>
  <p:transition spd="slow">
    <p:fade/>
  </p:transition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FF03DB1-DFB5-43E7-9A54-70B718A9173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3709022"/>
      </p:ext>
    </p:extLst>
  </p:cSld>
  <p:clrMapOvr>
    <a:masterClrMapping/>
  </p:clrMapOvr>
  <p:transition spd="slow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8A8C2-ABE1-4EE0-9B2D-C78727D5809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9583066"/>
      </p:ext>
    </p:extLst>
  </p:cSld>
  <p:clrMapOvr>
    <a:masterClrMapping/>
  </p:clrMapOvr>
  <p:transition spd="slow">
    <p:fade/>
  </p:transition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A605744-77A3-4A60-9191-C60D42C023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75591800"/>
      </p:ext>
    </p:extLst>
  </p:cSld>
  <p:clrMapOvr>
    <a:masterClrMapping/>
  </p:clrMapOvr>
  <p:transition spd="slow">
    <p:fade/>
  </p:transition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EC59806-0B2B-49CD-BE01-299597E46BE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884065"/>
      </p:ext>
    </p:extLst>
  </p:cSld>
  <p:clrMapOvr>
    <a:masterClrMapping/>
  </p:clrMapOvr>
  <p:transition spd="slow">
    <p:fade/>
  </p:transition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814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543" indent="0" algn="ctr">
              <a:buNone/>
              <a:defRPr sz="1500"/>
            </a:lvl2pPr>
            <a:lvl3pPr marL="683233" indent="0" algn="ctr">
              <a:buNone/>
              <a:defRPr sz="1400"/>
            </a:lvl3pPr>
            <a:lvl4pPr marL="1024850" indent="0" algn="ctr">
              <a:buNone/>
              <a:defRPr sz="1200"/>
            </a:lvl4pPr>
            <a:lvl5pPr marL="1366466" indent="0" algn="ctr">
              <a:buNone/>
              <a:defRPr sz="1200"/>
            </a:lvl5pPr>
            <a:lvl6pPr marL="1708157" indent="0" algn="ctr">
              <a:buNone/>
              <a:defRPr sz="1200"/>
            </a:lvl6pPr>
            <a:lvl7pPr marL="2049698" indent="0" algn="ctr">
              <a:buNone/>
              <a:defRPr sz="1200"/>
            </a:lvl7pPr>
            <a:lvl8pPr marL="2391240" indent="0" algn="ctr">
              <a:buNone/>
              <a:defRPr sz="1200"/>
            </a:lvl8pPr>
            <a:lvl9pPr marL="273281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272BE-166C-4E63-AF39-67B1EE6DA6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164611"/>
      </p:ext>
    </p:extLst>
  </p:cSld>
  <p:clrMapOvr>
    <a:masterClrMapping/>
  </p:clrMapOvr>
  <p:transition spd="slow">
    <p:fade/>
  </p:transition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0290E4-6481-4384-8162-45BDD156CA5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577573"/>
      </p:ext>
    </p:extLst>
  </p:cSld>
  <p:clrMapOvr>
    <a:masterClrMapping/>
  </p:clrMapOvr>
  <p:transition spd="slow">
    <p:fade/>
  </p:transition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8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140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8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4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1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6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D8E12-8814-4A7D-933A-39F51C16E8C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1603782"/>
      </p:ext>
    </p:extLst>
  </p:cSld>
  <p:clrMapOvr>
    <a:masterClrMapping/>
  </p:clrMapOvr>
  <p:transition spd="slow">
    <p:fade/>
  </p:transition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344" y="628651"/>
            <a:ext cx="4181856" cy="39659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F3982-5538-478A-8DF1-566C8559ED7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5472666"/>
      </p:ext>
    </p:extLst>
  </p:cSld>
  <p:clrMapOvr>
    <a:masterClrMapping/>
  </p:clrMapOvr>
  <p:transition spd="slow">
    <p:fade/>
  </p:transition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86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49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8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543" indent="0">
              <a:buNone/>
              <a:defRPr sz="1500" b="1"/>
            </a:lvl2pPr>
            <a:lvl3pPr marL="683233" indent="0">
              <a:buNone/>
              <a:defRPr sz="1400" b="1"/>
            </a:lvl3pPr>
            <a:lvl4pPr marL="1024850" indent="0">
              <a:buNone/>
              <a:defRPr sz="1200" b="1"/>
            </a:lvl4pPr>
            <a:lvl5pPr marL="1366466" indent="0">
              <a:buNone/>
              <a:defRPr sz="1200" b="1"/>
            </a:lvl5pPr>
            <a:lvl6pPr marL="1708157" indent="0">
              <a:buNone/>
              <a:defRPr sz="1200" b="1"/>
            </a:lvl6pPr>
            <a:lvl7pPr marL="2049698" indent="0">
              <a:buNone/>
              <a:defRPr sz="1200" b="1"/>
            </a:lvl7pPr>
            <a:lvl8pPr marL="2391240" indent="0">
              <a:buNone/>
              <a:defRPr sz="1200" b="1"/>
            </a:lvl8pPr>
            <a:lvl9pPr marL="2732815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8" y="1878849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9AA07-B507-4C65-98FB-EFE93517EFD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298912"/>
      </p:ext>
    </p:extLst>
  </p:cSld>
  <p:clrMapOvr>
    <a:masterClrMapping/>
  </p:clrMapOvr>
  <p:transition spd="slow">
    <p:fade/>
  </p:transition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F5BBB-AE04-4266-99BD-EDEAC2B495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0874173"/>
      </p:ext>
    </p:extLst>
  </p:cSld>
  <p:clrMapOvr>
    <a:masterClrMapping/>
  </p:clrMapOvr>
  <p:transition spd="slow">
    <p:fade/>
  </p:transition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CBEE7-2B05-47DD-969A-252833A0F98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4496685"/>
      </p:ext>
    </p:extLst>
  </p:cSld>
  <p:clrMapOvr>
    <a:masterClrMapping/>
  </p:clrMapOvr>
  <p:transition spd="slow">
    <p:fade/>
  </p:transition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43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877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95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75E94D-426C-4C10-AC73-E8AD8DFE8DC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9439153"/>
      </p:ext>
    </p:extLst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1EFC3-0E78-418A-AE63-C1A4CEFF09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3601105"/>
      </p:ext>
    </p:extLst>
  </p:cSld>
  <p:clrMapOvr>
    <a:masterClrMapping/>
  </p:clrMapOvr>
  <p:transition spd="slow">
    <p:fade/>
  </p:transition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43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877"/>
            <a:ext cx="4629150" cy="365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95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711C5-DA01-4039-856D-C1CB1AA775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6414823"/>
      </p:ext>
    </p:extLst>
  </p:cSld>
  <p:clrMapOvr>
    <a:masterClrMapping/>
  </p:clrMapOvr>
  <p:transition spd="slow">
    <p:fade/>
  </p:transition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CB73B-D915-474E-B839-860921A6019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0676715"/>
      </p:ext>
    </p:extLst>
  </p:cSld>
  <p:clrMapOvr>
    <a:masterClrMapping/>
  </p:clrMapOvr>
  <p:transition spd="slow">
    <p:fade/>
  </p:transition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141727"/>
            <a:ext cx="2152650" cy="44529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32" y="141727"/>
            <a:ext cx="6333159" cy="44529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6F7FA-A9D7-40AE-8CB2-6E839044A28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7215324"/>
      </p:ext>
    </p:extLst>
  </p:cSld>
  <p:clrMapOvr>
    <a:masterClrMapping/>
  </p:clrMapOvr>
  <p:transition spd="slow">
    <p:fade/>
  </p:transition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22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E2890C31-C9AF-4056-8A13-EE927E9A80F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3351324"/>
      </p:ext>
    </p:extLst>
  </p:cSld>
  <p:clrMapOvr>
    <a:masterClrMapping/>
  </p:clrMapOvr>
  <p:transition spd="slow">
    <p:fade/>
  </p:transition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1B1C839-EA1C-4D8A-AC47-961235BE1B3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3102885"/>
      </p:ext>
    </p:extLst>
  </p:cSld>
  <p:clrMapOvr>
    <a:masterClrMapping/>
  </p:clrMapOvr>
  <p:transition spd="slow">
    <p:fade/>
  </p:transition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20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87D9926-7A59-4B34-84EE-85B0F8BB586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0040079"/>
      </p:ext>
    </p:extLst>
  </p:cSld>
  <p:clrMapOvr>
    <a:masterClrMapping/>
  </p:clrMapOvr>
  <p:transition spd="slow">
    <p:fade/>
  </p:transition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1ACB015-7493-4853-8C80-411CD640677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49077333"/>
      </p:ext>
    </p:extLst>
  </p:cSld>
  <p:clrMapOvr>
    <a:masterClrMapping/>
  </p:clrMapOvr>
  <p:transition spd="slow">
    <p:fade/>
  </p:transition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8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8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30D7074-4631-45CC-A919-01492FF64B1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4701749"/>
      </p:ext>
    </p:extLst>
  </p:cSld>
  <p:clrMapOvr>
    <a:masterClrMapping/>
  </p:clrMapOvr>
  <p:transition spd="slow">
    <p:fade/>
  </p:transition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DA1924F-1470-4290-8352-B2EB1D8C42F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2999166"/>
      </p:ext>
    </p:extLst>
  </p:cSld>
  <p:clrMapOvr>
    <a:masterClrMapping/>
  </p:clrMapOvr>
  <p:transition spd="slow">
    <p:fade/>
  </p:transition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E9FDBE3-AD88-4B6C-BCB0-FC9AD1D7572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3453443"/>
      </p:ext>
    </p:extLst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81FCF-BDA6-4171-BF42-0B0FB703D6F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6048320"/>
      </p:ext>
    </p:extLst>
  </p:cSld>
  <p:clrMapOvr>
    <a:masterClrMapping/>
  </p:clrMapOvr>
  <p:transition spd="slow">
    <p:fade/>
  </p:transition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6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41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5160612D-CF5D-4B07-A7EE-3A922AB242E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6408345"/>
      </p:ext>
    </p:extLst>
  </p:cSld>
  <p:clrMapOvr>
    <a:masterClrMapping/>
  </p:clrMapOvr>
  <p:transition spd="slow">
    <p:fade/>
  </p:transition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75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6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34F9AD6-0B79-442C-A5E7-6C9546CE840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9942731"/>
      </p:ext>
    </p:extLst>
  </p:cSld>
  <p:clrMapOvr>
    <a:masterClrMapping/>
  </p:clrMapOvr>
  <p:transition spd="slow">
    <p:fade/>
  </p:transition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4B644107-1B42-431D-8E6B-62FDE83BB13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350658"/>
      </p:ext>
    </p:extLst>
  </p:cSld>
  <p:clrMapOvr>
    <a:masterClrMapping/>
  </p:clrMapOvr>
  <p:transition spd="slow">
    <p:fade/>
  </p:transition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712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712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2160A45-C005-489E-9FE4-65E8C6A6D8D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7747644"/>
      </p:ext>
    </p:extLst>
  </p:cSld>
  <p:clrMapOvr>
    <a:masterClrMapping/>
  </p:clrMapOvr>
  <p:transition spd="slow">
    <p:fade/>
  </p:transition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3C8ACAC7-18F6-4F2C-A3DE-007A0EA330C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51437"/>
      </p:ext>
    </p:extLst>
  </p:cSld>
  <p:clrMapOvr>
    <a:masterClrMapping/>
  </p:clrMapOvr>
  <p:transition spd="slow">
    <p:fade/>
  </p:transition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9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1AE6011-5BD3-4699-9C12-AB2046F9114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9870126"/>
      </p:ext>
    </p:extLst>
  </p:cSld>
  <p:clrMapOvr>
    <a:masterClrMapping/>
  </p:clrMapOvr>
  <p:transition spd="slow">
    <p:fade/>
  </p:transition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D0919DF-F961-4B3F-961C-E331D2C03C8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8361746"/>
      </p:ext>
    </p:extLst>
  </p:cSld>
  <p:clrMapOvr>
    <a:masterClrMapping/>
  </p:clrMapOvr>
  <p:transition spd="slow">
    <p:fade/>
  </p:transition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32B412D-83EF-41F3-ACA4-4580BB2D98E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2013490"/>
      </p:ext>
    </p:extLst>
  </p:cSld>
  <p:clrMapOvr>
    <a:masterClrMapping/>
  </p:clrMapOvr>
  <p:transition spd="slow">
    <p:fade/>
  </p:transition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628651"/>
            <a:ext cx="4191000" cy="39659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88903A2-744F-4AC6-A744-41D22A6F5F7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1626649"/>
      </p:ext>
    </p:extLst>
  </p:cSld>
  <p:clrMapOvr>
    <a:masterClrMapping/>
  </p:clrMapOvr>
  <p:transition spd="slow">
    <p:fade/>
  </p:transition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51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90" indent="0">
              <a:buNone/>
              <a:defRPr sz="2000" b="1"/>
            </a:lvl2pPr>
            <a:lvl3pPr marL="911003" indent="0">
              <a:buNone/>
              <a:defRPr sz="1800" b="1"/>
            </a:lvl3pPr>
            <a:lvl4pPr marL="1366466" indent="0">
              <a:buNone/>
              <a:defRPr sz="1600" b="1"/>
            </a:lvl4pPr>
            <a:lvl5pPr marL="1822004" indent="0">
              <a:buNone/>
              <a:defRPr sz="1600" b="1"/>
            </a:lvl5pPr>
            <a:lvl6pPr marL="2277393" indent="0">
              <a:buNone/>
              <a:defRPr sz="1600" b="1"/>
            </a:lvl6pPr>
            <a:lvl7pPr marL="2732815" indent="0">
              <a:buNone/>
              <a:defRPr sz="1600" b="1"/>
            </a:lvl7pPr>
            <a:lvl8pPr marL="3188361" indent="0">
              <a:buNone/>
              <a:defRPr sz="1600" b="1"/>
            </a:lvl8pPr>
            <a:lvl9pPr marL="36438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5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B3A65E9-9B58-411B-8144-953B995127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1124330"/>
      </p:ext>
    </p:extLst>
  </p:cSld>
  <p:clrMapOvr>
    <a:masterClrMapping/>
  </p:clrMapOvr>
  <p:transition spd="slow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25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114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543" indent="0">
              <a:buNone/>
              <a:defRPr sz="2100"/>
            </a:lvl2pPr>
            <a:lvl3pPr marL="683233" indent="0">
              <a:buNone/>
              <a:defRPr sz="1800"/>
            </a:lvl3pPr>
            <a:lvl4pPr marL="1024850" indent="0">
              <a:buNone/>
              <a:defRPr sz="1500"/>
            </a:lvl4pPr>
            <a:lvl5pPr marL="1366466" indent="0">
              <a:buNone/>
              <a:defRPr sz="1500"/>
            </a:lvl5pPr>
            <a:lvl6pPr marL="1708157" indent="0">
              <a:buNone/>
              <a:defRPr sz="1500"/>
            </a:lvl6pPr>
            <a:lvl7pPr marL="2049698" indent="0">
              <a:buNone/>
              <a:defRPr sz="1500"/>
            </a:lvl7pPr>
            <a:lvl8pPr marL="2391240" indent="0">
              <a:buNone/>
              <a:defRPr sz="1500"/>
            </a:lvl8pPr>
            <a:lvl9pPr marL="2732815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8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543" indent="0">
              <a:buNone/>
              <a:defRPr sz="1100"/>
            </a:lvl2pPr>
            <a:lvl3pPr marL="683233" indent="0">
              <a:buNone/>
              <a:defRPr sz="900"/>
            </a:lvl3pPr>
            <a:lvl4pPr marL="1024850" indent="0">
              <a:buNone/>
              <a:defRPr sz="800"/>
            </a:lvl4pPr>
            <a:lvl5pPr marL="1366466" indent="0">
              <a:buNone/>
              <a:defRPr sz="800"/>
            </a:lvl5pPr>
            <a:lvl6pPr marL="1708157" indent="0">
              <a:buNone/>
              <a:defRPr sz="800"/>
            </a:lvl6pPr>
            <a:lvl7pPr marL="2049698" indent="0">
              <a:buNone/>
              <a:defRPr sz="800"/>
            </a:lvl7pPr>
            <a:lvl8pPr marL="2391240" indent="0">
              <a:buNone/>
              <a:defRPr sz="800"/>
            </a:lvl8pPr>
            <a:lvl9pPr marL="273281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76C2A-F5E5-4CBC-8993-A08DAAF6404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78975563"/>
      </p:ext>
    </p:extLst>
  </p:cSld>
  <p:clrMapOvr>
    <a:masterClrMapping/>
  </p:clrMapOvr>
  <p:transition spd="slow">
    <p:fade/>
  </p:transition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1741779-F194-4548-BE4A-0FD0F50C186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5242594"/>
      </p:ext>
    </p:extLst>
  </p:cSld>
  <p:clrMapOvr>
    <a:masterClrMapping/>
  </p:clrMapOvr>
  <p:transition spd="slow">
    <p:fade/>
  </p:transition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8A5C892-A3AE-4676-8DE7-5ABFA36B546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6991500"/>
      </p:ext>
    </p:extLst>
  </p:cSld>
  <p:clrMapOvr>
    <a:masterClrMapping/>
  </p:clrMapOvr>
  <p:transition spd="slow">
    <p:fade/>
  </p:transition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2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504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20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1AEF809-F030-4716-85A0-18CD5976A12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2911706"/>
      </p:ext>
    </p:extLst>
  </p:cSld>
  <p:clrMapOvr>
    <a:masterClrMapping/>
  </p:clrMapOvr>
  <p:transition spd="slow">
    <p:fade/>
  </p:transition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5390" indent="0">
              <a:buNone/>
              <a:defRPr sz="2800"/>
            </a:lvl2pPr>
            <a:lvl3pPr marL="911003" indent="0">
              <a:buNone/>
              <a:defRPr sz="2400"/>
            </a:lvl3pPr>
            <a:lvl4pPr marL="1366466" indent="0">
              <a:buNone/>
              <a:defRPr sz="2000"/>
            </a:lvl4pPr>
            <a:lvl5pPr marL="1822004" indent="0">
              <a:buNone/>
              <a:defRPr sz="2000"/>
            </a:lvl5pPr>
            <a:lvl6pPr marL="2277393" indent="0">
              <a:buNone/>
              <a:defRPr sz="2000"/>
            </a:lvl6pPr>
            <a:lvl7pPr marL="2732815" indent="0">
              <a:buNone/>
              <a:defRPr sz="2000"/>
            </a:lvl7pPr>
            <a:lvl8pPr marL="3188361" indent="0">
              <a:buNone/>
              <a:defRPr sz="2000"/>
            </a:lvl8pPr>
            <a:lvl9pPr marL="364384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88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5390" indent="0">
              <a:buNone/>
              <a:defRPr sz="1200"/>
            </a:lvl2pPr>
            <a:lvl3pPr marL="911003" indent="0">
              <a:buNone/>
              <a:defRPr sz="1000"/>
            </a:lvl3pPr>
            <a:lvl4pPr marL="1366466" indent="0">
              <a:buNone/>
              <a:defRPr sz="900"/>
            </a:lvl4pPr>
            <a:lvl5pPr marL="1822004" indent="0">
              <a:buNone/>
              <a:defRPr sz="900"/>
            </a:lvl5pPr>
            <a:lvl6pPr marL="2277393" indent="0">
              <a:buNone/>
              <a:defRPr sz="900"/>
            </a:lvl6pPr>
            <a:lvl7pPr marL="2732815" indent="0">
              <a:buNone/>
              <a:defRPr sz="900"/>
            </a:lvl7pPr>
            <a:lvl8pPr marL="3188361" indent="0">
              <a:buNone/>
              <a:defRPr sz="900"/>
            </a:lvl8pPr>
            <a:lvl9pPr marL="36438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F9F133FA-DA8D-4BDB-A967-90033852753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0476017"/>
      </p:ext>
    </p:extLst>
  </p:cSld>
  <p:clrMapOvr>
    <a:masterClrMapping/>
  </p:clrMapOvr>
  <p:transition spd="slow">
    <p:fade/>
  </p:transition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6B18CEA-51C4-4DB8-9DDD-95D454FA201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5489111"/>
      </p:ext>
    </p:extLst>
  </p:cSld>
  <p:clrMapOvr>
    <a:masterClrMapping/>
  </p:clrMapOvr>
  <p:transition spd="slow">
    <p:fade/>
  </p:transition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141685"/>
            <a:ext cx="2133600" cy="44529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141685"/>
            <a:ext cx="6248400" cy="44529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A80122C1-681C-4AD6-9AC4-9FA387D13A7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98941425"/>
      </p:ext>
    </p:extLst>
  </p:cSld>
  <p:clrMapOvr>
    <a:masterClrMapping/>
  </p:clrMapOvr>
  <p:transition spd="slow">
    <p:fade/>
  </p:transition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304800" y="628651"/>
            <a:ext cx="8534400" cy="396597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Font typeface="Arial" pitchFamily="34" charset="0"/>
              <a:buNone/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3042363-936C-4820-98C2-B5EE0E6B895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7765772"/>
      </p:ext>
    </p:extLst>
  </p:cSld>
  <p:clrMapOvr>
    <a:masterClrMapping/>
  </p:clrMapOvr>
  <p:transition spd="slow">
    <p:fade/>
  </p:transition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194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5390" indent="0" algn="ctr">
              <a:buNone/>
              <a:defRPr/>
            </a:lvl2pPr>
            <a:lvl3pPr marL="911003" indent="0" algn="ctr">
              <a:buNone/>
              <a:defRPr/>
            </a:lvl3pPr>
            <a:lvl4pPr marL="1366466" indent="0" algn="ctr">
              <a:buNone/>
              <a:defRPr/>
            </a:lvl4pPr>
            <a:lvl5pPr marL="1822004" indent="0" algn="ctr">
              <a:buNone/>
              <a:defRPr/>
            </a:lvl5pPr>
            <a:lvl6pPr marL="2277393" indent="0" algn="ctr">
              <a:buNone/>
              <a:defRPr/>
            </a:lvl6pPr>
            <a:lvl7pPr marL="2732815" indent="0" algn="ctr">
              <a:buNone/>
              <a:defRPr/>
            </a:lvl7pPr>
            <a:lvl8pPr marL="3188361" indent="0" algn="ctr">
              <a:buNone/>
              <a:defRPr/>
            </a:lvl8pPr>
            <a:lvl9pPr marL="364384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15E20705-21F3-4876-8B14-63C867A4346F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5935"/>
      </p:ext>
    </p:extLst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4CFEBCAE-9E44-4DB9-A98D-9485DF80BEB2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98404"/>
      </p:ext>
    </p:extLst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90" indent="0">
              <a:buNone/>
              <a:defRPr sz="1800"/>
            </a:lvl2pPr>
            <a:lvl3pPr marL="911003" indent="0">
              <a:buNone/>
              <a:defRPr sz="1600"/>
            </a:lvl3pPr>
            <a:lvl4pPr marL="1366466" indent="0">
              <a:buNone/>
              <a:defRPr sz="1400"/>
            </a:lvl4pPr>
            <a:lvl5pPr marL="1822004" indent="0">
              <a:buNone/>
              <a:defRPr sz="1400"/>
            </a:lvl5pPr>
            <a:lvl6pPr marL="2277393" indent="0">
              <a:buNone/>
              <a:defRPr sz="1400"/>
            </a:lvl6pPr>
            <a:lvl7pPr marL="2732815" indent="0">
              <a:buNone/>
              <a:defRPr sz="1400"/>
            </a:lvl7pPr>
            <a:lvl8pPr marL="3188361" indent="0">
              <a:buNone/>
              <a:defRPr sz="1400"/>
            </a:lvl8pPr>
            <a:lvl9pPr marL="364384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/>
            </a:lvl1pPr>
          </a:lstStyle>
          <a:p>
            <a:pPr>
              <a:defRPr/>
            </a:pPr>
            <a:fld id="{26E7AB74-51B3-49BB-AE74-2239665FBE8F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9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2.xml"/><Relationship Id="rId13" Type="http://schemas.openxmlformats.org/officeDocument/2006/relationships/theme" Target="../theme/theme100.xml"/><Relationship Id="rId3" Type="http://schemas.openxmlformats.org/officeDocument/2006/relationships/slideLayout" Target="../slideLayouts/slideLayout1117.xml"/><Relationship Id="rId7" Type="http://schemas.openxmlformats.org/officeDocument/2006/relationships/slideLayout" Target="../slideLayouts/slideLayout1121.xml"/><Relationship Id="rId12" Type="http://schemas.openxmlformats.org/officeDocument/2006/relationships/slideLayout" Target="../slideLayouts/slideLayout1126.xml"/><Relationship Id="rId2" Type="http://schemas.openxmlformats.org/officeDocument/2006/relationships/slideLayout" Target="../slideLayouts/slideLayout1116.xml"/><Relationship Id="rId1" Type="http://schemas.openxmlformats.org/officeDocument/2006/relationships/slideLayout" Target="../slideLayouts/slideLayout1115.xml"/><Relationship Id="rId6" Type="http://schemas.openxmlformats.org/officeDocument/2006/relationships/slideLayout" Target="../slideLayouts/slideLayout1120.xml"/><Relationship Id="rId11" Type="http://schemas.openxmlformats.org/officeDocument/2006/relationships/slideLayout" Target="../slideLayouts/slideLayout1125.xml"/><Relationship Id="rId5" Type="http://schemas.openxmlformats.org/officeDocument/2006/relationships/slideLayout" Target="../slideLayouts/slideLayout1119.xml"/><Relationship Id="rId10" Type="http://schemas.openxmlformats.org/officeDocument/2006/relationships/slideLayout" Target="../slideLayouts/slideLayout1124.xml"/><Relationship Id="rId4" Type="http://schemas.openxmlformats.org/officeDocument/2006/relationships/slideLayout" Target="../slideLayouts/slideLayout1118.xml"/><Relationship Id="rId9" Type="http://schemas.openxmlformats.org/officeDocument/2006/relationships/slideLayout" Target="../slideLayouts/slideLayout1123.xml"/><Relationship Id="rId14" Type="http://schemas.openxmlformats.org/officeDocument/2006/relationships/image" Target="../media/image9.png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129.xml"/><Relationship Id="rId7" Type="http://schemas.openxmlformats.org/officeDocument/2006/relationships/slideLayout" Target="../slideLayouts/slideLayout1133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128.xml"/><Relationship Id="rId1" Type="http://schemas.openxmlformats.org/officeDocument/2006/relationships/slideLayout" Target="../slideLayouts/slideLayout1127.xml"/><Relationship Id="rId6" Type="http://schemas.openxmlformats.org/officeDocument/2006/relationships/slideLayout" Target="../slideLayouts/slideLayout1132.xml"/><Relationship Id="rId11" Type="http://schemas.openxmlformats.org/officeDocument/2006/relationships/slideLayout" Target="../slideLayouts/slideLayout1137.xml"/><Relationship Id="rId5" Type="http://schemas.openxmlformats.org/officeDocument/2006/relationships/slideLayout" Target="../slideLayouts/slideLayout1131.xml"/><Relationship Id="rId10" Type="http://schemas.openxmlformats.org/officeDocument/2006/relationships/slideLayout" Target="../slideLayouts/slideLayout1136.xml"/><Relationship Id="rId4" Type="http://schemas.openxmlformats.org/officeDocument/2006/relationships/slideLayout" Target="../slideLayouts/slideLayout1130.xml"/><Relationship Id="rId9" Type="http://schemas.openxmlformats.org/officeDocument/2006/relationships/slideLayout" Target="../slideLayouts/slideLayout1135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5.xml"/><Relationship Id="rId13" Type="http://schemas.openxmlformats.org/officeDocument/2006/relationships/theme" Target="../theme/theme102.xml"/><Relationship Id="rId3" Type="http://schemas.openxmlformats.org/officeDocument/2006/relationships/slideLayout" Target="../slideLayouts/slideLayout1140.xml"/><Relationship Id="rId7" Type="http://schemas.openxmlformats.org/officeDocument/2006/relationships/slideLayout" Target="../slideLayouts/slideLayout1144.xml"/><Relationship Id="rId12" Type="http://schemas.openxmlformats.org/officeDocument/2006/relationships/slideLayout" Target="../slideLayouts/slideLayout1149.xml"/><Relationship Id="rId2" Type="http://schemas.openxmlformats.org/officeDocument/2006/relationships/slideLayout" Target="../slideLayouts/slideLayout1139.xml"/><Relationship Id="rId1" Type="http://schemas.openxmlformats.org/officeDocument/2006/relationships/slideLayout" Target="../slideLayouts/slideLayout1138.xml"/><Relationship Id="rId6" Type="http://schemas.openxmlformats.org/officeDocument/2006/relationships/slideLayout" Target="../slideLayouts/slideLayout1143.xml"/><Relationship Id="rId11" Type="http://schemas.openxmlformats.org/officeDocument/2006/relationships/slideLayout" Target="../slideLayouts/slideLayout1148.xml"/><Relationship Id="rId5" Type="http://schemas.openxmlformats.org/officeDocument/2006/relationships/slideLayout" Target="../slideLayouts/slideLayout1142.xml"/><Relationship Id="rId10" Type="http://schemas.openxmlformats.org/officeDocument/2006/relationships/slideLayout" Target="../slideLayouts/slideLayout1147.xml"/><Relationship Id="rId4" Type="http://schemas.openxmlformats.org/officeDocument/2006/relationships/slideLayout" Target="../slideLayouts/slideLayout1141.xml"/><Relationship Id="rId9" Type="http://schemas.openxmlformats.org/officeDocument/2006/relationships/slideLayout" Target="../slideLayouts/slideLayout1146.xml"/><Relationship Id="rId14" Type="http://schemas.openxmlformats.org/officeDocument/2006/relationships/image" Target="../media/image10.png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7.xml"/><Relationship Id="rId13" Type="http://schemas.openxmlformats.org/officeDocument/2006/relationships/theme" Target="../theme/theme103.xml"/><Relationship Id="rId3" Type="http://schemas.openxmlformats.org/officeDocument/2006/relationships/slideLayout" Target="../slideLayouts/slideLayout1152.xml"/><Relationship Id="rId7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60.xml"/><Relationship Id="rId5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9.xml"/><Relationship Id="rId4" Type="http://schemas.openxmlformats.org/officeDocument/2006/relationships/slideLayout" Target="../slideLayouts/slideLayout1153.xml"/><Relationship Id="rId9" Type="http://schemas.openxmlformats.org/officeDocument/2006/relationships/slideLayout" Target="../slideLayouts/slideLayout1158.xml"/><Relationship Id="rId14" Type="http://schemas.openxmlformats.org/officeDocument/2006/relationships/image" Target="../media/image10.png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9.xml"/><Relationship Id="rId13" Type="http://schemas.openxmlformats.org/officeDocument/2006/relationships/theme" Target="../theme/theme104.xml"/><Relationship Id="rId3" Type="http://schemas.openxmlformats.org/officeDocument/2006/relationships/slideLayout" Target="../slideLayouts/slideLayout1164.xml"/><Relationship Id="rId7" Type="http://schemas.openxmlformats.org/officeDocument/2006/relationships/slideLayout" Target="../slideLayouts/slideLayout1168.xml"/><Relationship Id="rId12" Type="http://schemas.openxmlformats.org/officeDocument/2006/relationships/slideLayout" Target="../slideLayouts/slideLayout1173.xml"/><Relationship Id="rId2" Type="http://schemas.openxmlformats.org/officeDocument/2006/relationships/slideLayout" Target="../slideLayouts/slideLayout1163.xml"/><Relationship Id="rId1" Type="http://schemas.openxmlformats.org/officeDocument/2006/relationships/slideLayout" Target="../slideLayouts/slideLayout1162.xml"/><Relationship Id="rId6" Type="http://schemas.openxmlformats.org/officeDocument/2006/relationships/slideLayout" Target="../slideLayouts/slideLayout1167.xml"/><Relationship Id="rId11" Type="http://schemas.openxmlformats.org/officeDocument/2006/relationships/slideLayout" Target="../slideLayouts/slideLayout1172.xml"/><Relationship Id="rId5" Type="http://schemas.openxmlformats.org/officeDocument/2006/relationships/slideLayout" Target="../slideLayouts/slideLayout1166.xml"/><Relationship Id="rId10" Type="http://schemas.openxmlformats.org/officeDocument/2006/relationships/slideLayout" Target="../slideLayouts/slideLayout1171.xml"/><Relationship Id="rId4" Type="http://schemas.openxmlformats.org/officeDocument/2006/relationships/slideLayout" Target="../slideLayouts/slideLayout1165.xml"/><Relationship Id="rId9" Type="http://schemas.openxmlformats.org/officeDocument/2006/relationships/slideLayout" Target="../slideLayouts/slideLayout1170.xml"/><Relationship Id="rId14" Type="http://schemas.openxmlformats.org/officeDocument/2006/relationships/image" Target="../media/image13.png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1.xml"/><Relationship Id="rId13" Type="http://schemas.openxmlformats.org/officeDocument/2006/relationships/theme" Target="../theme/theme105.xml"/><Relationship Id="rId3" Type="http://schemas.openxmlformats.org/officeDocument/2006/relationships/slideLayout" Target="../slideLayouts/slideLayout1176.xml"/><Relationship Id="rId7" Type="http://schemas.openxmlformats.org/officeDocument/2006/relationships/slideLayout" Target="../slideLayouts/slideLayout1180.xml"/><Relationship Id="rId12" Type="http://schemas.openxmlformats.org/officeDocument/2006/relationships/slideLayout" Target="../slideLayouts/slideLayout1185.xml"/><Relationship Id="rId2" Type="http://schemas.openxmlformats.org/officeDocument/2006/relationships/slideLayout" Target="../slideLayouts/slideLayout1175.xml"/><Relationship Id="rId1" Type="http://schemas.openxmlformats.org/officeDocument/2006/relationships/slideLayout" Target="../slideLayouts/slideLayout1174.xml"/><Relationship Id="rId6" Type="http://schemas.openxmlformats.org/officeDocument/2006/relationships/slideLayout" Target="../slideLayouts/slideLayout1179.xml"/><Relationship Id="rId11" Type="http://schemas.openxmlformats.org/officeDocument/2006/relationships/slideLayout" Target="../slideLayouts/slideLayout1184.xml"/><Relationship Id="rId5" Type="http://schemas.openxmlformats.org/officeDocument/2006/relationships/slideLayout" Target="../slideLayouts/slideLayout1178.xml"/><Relationship Id="rId10" Type="http://schemas.openxmlformats.org/officeDocument/2006/relationships/slideLayout" Target="../slideLayouts/slideLayout1183.xml"/><Relationship Id="rId4" Type="http://schemas.openxmlformats.org/officeDocument/2006/relationships/slideLayout" Target="../slideLayouts/slideLayout1177.xml"/><Relationship Id="rId9" Type="http://schemas.openxmlformats.org/officeDocument/2006/relationships/slideLayout" Target="../slideLayouts/slideLayout1182.xml"/><Relationship Id="rId14" Type="http://schemas.openxmlformats.org/officeDocument/2006/relationships/image" Target="../media/image9.png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3.xml"/><Relationship Id="rId13" Type="http://schemas.openxmlformats.org/officeDocument/2006/relationships/slideLayout" Target="../slideLayouts/slideLayout1198.xml"/><Relationship Id="rId3" Type="http://schemas.openxmlformats.org/officeDocument/2006/relationships/slideLayout" Target="../slideLayouts/slideLayout1188.xml"/><Relationship Id="rId7" Type="http://schemas.openxmlformats.org/officeDocument/2006/relationships/slideLayout" Target="../slideLayouts/slideLayout1192.xml"/><Relationship Id="rId12" Type="http://schemas.openxmlformats.org/officeDocument/2006/relationships/slideLayout" Target="../slideLayouts/slideLayout1197.xml"/><Relationship Id="rId2" Type="http://schemas.openxmlformats.org/officeDocument/2006/relationships/slideLayout" Target="../slideLayouts/slideLayout1187.xml"/><Relationship Id="rId1" Type="http://schemas.openxmlformats.org/officeDocument/2006/relationships/slideLayout" Target="../slideLayouts/slideLayout1186.xml"/><Relationship Id="rId6" Type="http://schemas.openxmlformats.org/officeDocument/2006/relationships/slideLayout" Target="../slideLayouts/slideLayout1191.xml"/><Relationship Id="rId11" Type="http://schemas.openxmlformats.org/officeDocument/2006/relationships/slideLayout" Target="../slideLayouts/slideLayout1196.xml"/><Relationship Id="rId5" Type="http://schemas.openxmlformats.org/officeDocument/2006/relationships/slideLayout" Target="../slideLayouts/slideLayout1190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1195.xml"/><Relationship Id="rId4" Type="http://schemas.openxmlformats.org/officeDocument/2006/relationships/slideLayout" Target="../slideLayouts/slideLayout1189.xml"/><Relationship Id="rId9" Type="http://schemas.openxmlformats.org/officeDocument/2006/relationships/slideLayout" Target="../slideLayouts/slideLayout1194.xml"/><Relationship Id="rId14" Type="http://schemas.openxmlformats.org/officeDocument/2006/relationships/theme" Target="../theme/theme106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11.xml"/><Relationship Id="rId3" Type="http://schemas.openxmlformats.org/officeDocument/2006/relationships/slideLayout" Target="../slideLayouts/slideLayout1201.xml"/><Relationship Id="rId7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10.xml"/><Relationship Id="rId2" Type="http://schemas.openxmlformats.org/officeDocument/2006/relationships/slideLayout" Target="../slideLayouts/slideLayout1200.xml"/><Relationship Id="rId1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9.xml"/><Relationship Id="rId5" Type="http://schemas.openxmlformats.org/officeDocument/2006/relationships/slideLayout" Target="../slideLayouts/slideLayout120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208.xml"/><Relationship Id="rId4" Type="http://schemas.openxmlformats.org/officeDocument/2006/relationships/slideLayout" Target="../slideLayouts/slideLayout1202.xml"/><Relationship Id="rId9" Type="http://schemas.openxmlformats.org/officeDocument/2006/relationships/slideLayout" Target="../slideLayouts/slideLayout1207.xml"/><Relationship Id="rId14" Type="http://schemas.openxmlformats.org/officeDocument/2006/relationships/theme" Target="../theme/theme107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9.xml"/><Relationship Id="rId13" Type="http://schemas.openxmlformats.org/officeDocument/2006/relationships/slideLayout" Target="../slideLayouts/slideLayout1224.xml"/><Relationship Id="rId3" Type="http://schemas.openxmlformats.org/officeDocument/2006/relationships/slideLayout" Target="../slideLayouts/slideLayout1214.xml"/><Relationship Id="rId7" Type="http://schemas.openxmlformats.org/officeDocument/2006/relationships/slideLayout" Target="../slideLayouts/slideLayout1218.xml"/><Relationship Id="rId12" Type="http://schemas.openxmlformats.org/officeDocument/2006/relationships/slideLayout" Target="../slideLayouts/slideLayout1223.xml"/><Relationship Id="rId2" Type="http://schemas.openxmlformats.org/officeDocument/2006/relationships/slideLayout" Target="../slideLayouts/slideLayout1213.xml"/><Relationship Id="rId1" Type="http://schemas.openxmlformats.org/officeDocument/2006/relationships/slideLayout" Target="../slideLayouts/slideLayout1212.xml"/><Relationship Id="rId6" Type="http://schemas.openxmlformats.org/officeDocument/2006/relationships/slideLayout" Target="../slideLayouts/slideLayout1217.xml"/><Relationship Id="rId11" Type="http://schemas.openxmlformats.org/officeDocument/2006/relationships/slideLayout" Target="../slideLayouts/slideLayout1222.xml"/><Relationship Id="rId5" Type="http://schemas.openxmlformats.org/officeDocument/2006/relationships/slideLayout" Target="../slideLayouts/slideLayout1216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1221.xml"/><Relationship Id="rId4" Type="http://schemas.openxmlformats.org/officeDocument/2006/relationships/slideLayout" Target="../slideLayouts/slideLayout1215.xml"/><Relationship Id="rId9" Type="http://schemas.openxmlformats.org/officeDocument/2006/relationships/slideLayout" Target="../slideLayouts/slideLayout1220.xml"/><Relationship Id="rId14" Type="http://schemas.openxmlformats.org/officeDocument/2006/relationships/theme" Target="../theme/theme108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2.xml"/><Relationship Id="rId13" Type="http://schemas.openxmlformats.org/officeDocument/2006/relationships/theme" Target="../theme/theme109.xml"/><Relationship Id="rId3" Type="http://schemas.openxmlformats.org/officeDocument/2006/relationships/slideLayout" Target="../slideLayouts/slideLayout1227.xml"/><Relationship Id="rId7" Type="http://schemas.openxmlformats.org/officeDocument/2006/relationships/slideLayout" Target="../slideLayouts/slideLayout1231.xml"/><Relationship Id="rId12" Type="http://schemas.openxmlformats.org/officeDocument/2006/relationships/slideLayout" Target="../slideLayouts/slideLayout1236.xml"/><Relationship Id="rId2" Type="http://schemas.openxmlformats.org/officeDocument/2006/relationships/slideLayout" Target="../slideLayouts/slideLayout1226.xml"/><Relationship Id="rId1" Type="http://schemas.openxmlformats.org/officeDocument/2006/relationships/slideLayout" Target="../slideLayouts/slideLayout1225.xml"/><Relationship Id="rId6" Type="http://schemas.openxmlformats.org/officeDocument/2006/relationships/slideLayout" Target="../slideLayouts/slideLayout1230.xml"/><Relationship Id="rId11" Type="http://schemas.openxmlformats.org/officeDocument/2006/relationships/slideLayout" Target="../slideLayouts/slideLayout1235.xml"/><Relationship Id="rId5" Type="http://schemas.openxmlformats.org/officeDocument/2006/relationships/slideLayout" Target="../slideLayouts/slideLayout1229.xml"/><Relationship Id="rId10" Type="http://schemas.openxmlformats.org/officeDocument/2006/relationships/slideLayout" Target="../slideLayouts/slideLayout1234.xml"/><Relationship Id="rId4" Type="http://schemas.openxmlformats.org/officeDocument/2006/relationships/slideLayout" Target="../slideLayouts/slideLayout1228.xml"/><Relationship Id="rId9" Type="http://schemas.openxmlformats.org/officeDocument/2006/relationships/slideLayout" Target="../slideLayouts/slideLayout123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4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239.xml"/><Relationship Id="rId7" Type="http://schemas.openxmlformats.org/officeDocument/2006/relationships/slideLayout" Target="../slideLayouts/slideLayout1243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238.xml"/><Relationship Id="rId1" Type="http://schemas.openxmlformats.org/officeDocument/2006/relationships/slideLayout" Target="../slideLayouts/slideLayout1237.xml"/><Relationship Id="rId6" Type="http://schemas.openxmlformats.org/officeDocument/2006/relationships/slideLayout" Target="../slideLayouts/slideLayout1242.xml"/><Relationship Id="rId11" Type="http://schemas.openxmlformats.org/officeDocument/2006/relationships/slideLayout" Target="../slideLayouts/slideLayout1247.xml"/><Relationship Id="rId5" Type="http://schemas.openxmlformats.org/officeDocument/2006/relationships/slideLayout" Target="../slideLayouts/slideLayout1241.xml"/><Relationship Id="rId10" Type="http://schemas.openxmlformats.org/officeDocument/2006/relationships/slideLayout" Target="../slideLayouts/slideLayout1246.xml"/><Relationship Id="rId4" Type="http://schemas.openxmlformats.org/officeDocument/2006/relationships/slideLayout" Target="../slideLayouts/slideLayout1240.xml"/><Relationship Id="rId9" Type="http://schemas.openxmlformats.org/officeDocument/2006/relationships/slideLayout" Target="../slideLayouts/slideLayout1245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5.xml"/><Relationship Id="rId13" Type="http://schemas.openxmlformats.org/officeDocument/2006/relationships/theme" Target="../theme/theme111.xml"/><Relationship Id="rId3" Type="http://schemas.openxmlformats.org/officeDocument/2006/relationships/slideLayout" Target="../slideLayouts/slideLayout1250.xml"/><Relationship Id="rId7" Type="http://schemas.openxmlformats.org/officeDocument/2006/relationships/slideLayout" Target="../slideLayouts/slideLayout1254.xml"/><Relationship Id="rId12" Type="http://schemas.openxmlformats.org/officeDocument/2006/relationships/slideLayout" Target="../slideLayouts/slideLayout1259.xml"/><Relationship Id="rId2" Type="http://schemas.openxmlformats.org/officeDocument/2006/relationships/slideLayout" Target="../slideLayouts/slideLayout1249.xml"/><Relationship Id="rId1" Type="http://schemas.openxmlformats.org/officeDocument/2006/relationships/slideLayout" Target="../slideLayouts/slideLayout1248.xml"/><Relationship Id="rId6" Type="http://schemas.openxmlformats.org/officeDocument/2006/relationships/slideLayout" Target="../slideLayouts/slideLayout1253.xml"/><Relationship Id="rId11" Type="http://schemas.openxmlformats.org/officeDocument/2006/relationships/slideLayout" Target="../slideLayouts/slideLayout1258.xml"/><Relationship Id="rId5" Type="http://schemas.openxmlformats.org/officeDocument/2006/relationships/slideLayout" Target="../slideLayouts/slideLayout1252.xml"/><Relationship Id="rId10" Type="http://schemas.openxmlformats.org/officeDocument/2006/relationships/slideLayout" Target="../slideLayouts/slideLayout1257.xml"/><Relationship Id="rId4" Type="http://schemas.openxmlformats.org/officeDocument/2006/relationships/slideLayout" Target="../slideLayouts/slideLayout1251.xml"/><Relationship Id="rId9" Type="http://schemas.openxmlformats.org/officeDocument/2006/relationships/slideLayout" Target="../slideLayouts/slideLayout1256.xml"/><Relationship Id="rId14" Type="http://schemas.openxmlformats.org/officeDocument/2006/relationships/image" Target="../media/image16.png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62.xml"/><Relationship Id="rId7" Type="http://schemas.openxmlformats.org/officeDocument/2006/relationships/slideLayout" Target="../slideLayouts/slideLayout1266.xml"/><Relationship Id="rId12" Type="http://schemas.openxmlformats.org/officeDocument/2006/relationships/theme" Target="../theme/theme112.xml"/><Relationship Id="rId2" Type="http://schemas.openxmlformats.org/officeDocument/2006/relationships/slideLayout" Target="../slideLayouts/slideLayout1261.xml"/><Relationship Id="rId1" Type="http://schemas.openxmlformats.org/officeDocument/2006/relationships/slideLayout" Target="../slideLayouts/slideLayout1260.xml"/><Relationship Id="rId6" Type="http://schemas.openxmlformats.org/officeDocument/2006/relationships/slideLayout" Target="../slideLayouts/slideLayout1265.xml"/><Relationship Id="rId11" Type="http://schemas.openxmlformats.org/officeDocument/2006/relationships/slideLayout" Target="../slideLayouts/slideLayout1270.xml"/><Relationship Id="rId5" Type="http://schemas.openxmlformats.org/officeDocument/2006/relationships/slideLayout" Target="../slideLayouts/slideLayout1264.xml"/><Relationship Id="rId10" Type="http://schemas.openxmlformats.org/officeDocument/2006/relationships/slideLayout" Target="../slideLayouts/slideLayout1269.xml"/><Relationship Id="rId4" Type="http://schemas.openxmlformats.org/officeDocument/2006/relationships/slideLayout" Target="../slideLayouts/slideLayout1263.xml"/><Relationship Id="rId9" Type="http://schemas.openxmlformats.org/officeDocument/2006/relationships/slideLayout" Target="../slideLayouts/slideLayout1268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8.xml"/><Relationship Id="rId3" Type="http://schemas.openxmlformats.org/officeDocument/2006/relationships/slideLayout" Target="../slideLayouts/slideLayout1273.xml"/><Relationship Id="rId7" Type="http://schemas.openxmlformats.org/officeDocument/2006/relationships/slideLayout" Target="../slideLayouts/slideLayout1277.xml"/><Relationship Id="rId2" Type="http://schemas.openxmlformats.org/officeDocument/2006/relationships/slideLayout" Target="../slideLayouts/slideLayout1272.xml"/><Relationship Id="rId1" Type="http://schemas.openxmlformats.org/officeDocument/2006/relationships/slideLayout" Target="../slideLayouts/slideLayout1271.xml"/><Relationship Id="rId6" Type="http://schemas.openxmlformats.org/officeDocument/2006/relationships/slideLayout" Target="../slideLayouts/slideLayout1276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1275.xml"/><Relationship Id="rId10" Type="http://schemas.openxmlformats.org/officeDocument/2006/relationships/theme" Target="../theme/theme113.xml"/><Relationship Id="rId4" Type="http://schemas.openxmlformats.org/officeDocument/2006/relationships/slideLayout" Target="../slideLayouts/slideLayout1274.xml"/><Relationship Id="rId9" Type="http://schemas.openxmlformats.org/officeDocument/2006/relationships/slideLayout" Target="../slideLayouts/slideLayout1279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7.xml"/><Relationship Id="rId13" Type="http://schemas.openxmlformats.org/officeDocument/2006/relationships/theme" Target="../theme/theme114.xml"/><Relationship Id="rId3" Type="http://schemas.openxmlformats.org/officeDocument/2006/relationships/slideLayout" Target="../slideLayouts/slideLayout1282.xml"/><Relationship Id="rId7" Type="http://schemas.openxmlformats.org/officeDocument/2006/relationships/slideLayout" Target="../slideLayouts/slideLayout1286.xml"/><Relationship Id="rId12" Type="http://schemas.openxmlformats.org/officeDocument/2006/relationships/slideLayout" Target="../slideLayouts/slideLayout1291.xml"/><Relationship Id="rId2" Type="http://schemas.openxmlformats.org/officeDocument/2006/relationships/slideLayout" Target="../slideLayouts/slideLayout1281.xml"/><Relationship Id="rId1" Type="http://schemas.openxmlformats.org/officeDocument/2006/relationships/slideLayout" Target="../slideLayouts/slideLayout1280.xml"/><Relationship Id="rId6" Type="http://schemas.openxmlformats.org/officeDocument/2006/relationships/slideLayout" Target="../slideLayouts/slideLayout1285.xml"/><Relationship Id="rId11" Type="http://schemas.openxmlformats.org/officeDocument/2006/relationships/slideLayout" Target="../slideLayouts/slideLayout1290.xml"/><Relationship Id="rId5" Type="http://schemas.openxmlformats.org/officeDocument/2006/relationships/slideLayout" Target="../slideLayouts/slideLayout1284.xml"/><Relationship Id="rId10" Type="http://schemas.openxmlformats.org/officeDocument/2006/relationships/slideLayout" Target="../slideLayouts/slideLayout1289.xml"/><Relationship Id="rId4" Type="http://schemas.openxmlformats.org/officeDocument/2006/relationships/slideLayout" Target="../slideLayouts/slideLayout1283.xml"/><Relationship Id="rId9" Type="http://schemas.openxmlformats.org/officeDocument/2006/relationships/slideLayout" Target="../slideLayouts/slideLayout1288.xml"/><Relationship Id="rId14" Type="http://schemas.openxmlformats.org/officeDocument/2006/relationships/image" Target="../media/image26.png"/></Relationships>
</file>

<file path=ppt/slideMasters/_rels/slideMaster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115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9.xml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1294.xml"/><Relationship Id="rId7" Type="http://schemas.openxmlformats.org/officeDocument/2006/relationships/slideLayout" Target="../slideLayouts/slideLayout1298.xml"/><Relationship Id="rId12" Type="http://schemas.openxmlformats.org/officeDocument/2006/relationships/theme" Target="../theme/theme116.xml"/><Relationship Id="rId2" Type="http://schemas.openxmlformats.org/officeDocument/2006/relationships/slideLayout" Target="../slideLayouts/slideLayout1293.xml"/><Relationship Id="rId1" Type="http://schemas.openxmlformats.org/officeDocument/2006/relationships/slideLayout" Target="../slideLayouts/slideLayout1292.xml"/><Relationship Id="rId6" Type="http://schemas.openxmlformats.org/officeDocument/2006/relationships/slideLayout" Target="../slideLayouts/slideLayout1297.xml"/><Relationship Id="rId11" Type="http://schemas.openxmlformats.org/officeDocument/2006/relationships/slideLayout" Target="../slideLayouts/slideLayout1302.xml"/><Relationship Id="rId5" Type="http://schemas.openxmlformats.org/officeDocument/2006/relationships/slideLayout" Target="../slideLayouts/slideLayout1296.xml"/><Relationship Id="rId10" Type="http://schemas.openxmlformats.org/officeDocument/2006/relationships/slideLayout" Target="../slideLayouts/slideLayout1301.xml"/><Relationship Id="rId4" Type="http://schemas.openxmlformats.org/officeDocument/2006/relationships/slideLayout" Target="../slideLayouts/slideLayout1295.xml"/><Relationship Id="rId9" Type="http://schemas.openxmlformats.org/officeDocument/2006/relationships/slideLayout" Target="../slideLayouts/slideLayout1300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0.xml"/><Relationship Id="rId13" Type="http://schemas.openxmlformats.org/officeDocument/2006/relationships/slideLayout" Target="../slideLayouts/slideLayout1315.xml"/><Relationship Id="rId3" Type="http://schemas.openxmlformats.org/officeDocument/2006/relationships/slideLayout" Target="../slideLayouts/slideLayout1305.xml"/><Relationship Id="rId7" Type="http://schemas.openxmlformats.org/officeDocument/2006/relationships/slideLayout" Target="../slideLayouts/slideLayout1309.xml"/><Relationship Id="rId12" Type="http://schemas.openxmlformats.org/officeDocument/2006/relationships/slideLayout" Target="../slideLayouts/slideLayout1314.xml"/><Relationship Id="rId17" Type="http://schemas.openxmlformats.org/officeDocument/2006/relationships/theme" Target="../theme/theme117.xml"/><Relationship Id="rId2" Type="http://schemas.openxmlformats.org/officeDocument/2006/relationships/slideLayout" Target="../slideLayouts/slideLayout1304.xml"/><Relationship Id="rId16" Type="http://schemas.openxmlformats.org/officeDocument/2006/relationships/slideLayout" Target="../slideLayouts/slideLayout1318.xml"/><Relationship Id="rId1" Type="http://schemas.openxmlformats.org/officeDocument/2006/relationships/slideLayout" Target="../slideLayouts/slideLayout1303.xml"/><Relationship Id="rId6" Type="http://schemas.openxmlformats.org/officeDocument/2006/relationships/slideLayout" Target="../slideLayouts/slideLayout1308.xml"/><Relationship Id="rId11" Type="http://schemas.openxmlformats.org/officeDocument/2006/relationships/slideLayout" Target="../slideLayouts/slideLayout1313.xml"/><Relationship Id="rId5" Type="http://schemas.openxmlformats.org/officeDocument/2006/relationships/slideLayout" Target="../slideLayouts/slideLayout1307.xml"/><Relationship Id="rId15" Type="http://schemas.openxmlformats.org/officeDocument/2006/relationships/slideLayout" Target="../slideLayouts/slideLayout1317.xml"/><Relationship Id="rId10" Type="http://schemas.openxmlformats.org/officeDocument/2006/relationships/slideLayout" Target="../slideLayouts/slideLayout1312.xml"/><Relationship Id="rId4" Type="http://schemas.openxmlformats.org/officeDocument/2006/relationships/slideLayout" Target="../slideLayouts/slideLayout1306.xml"/><Relationship Id="rId9" Type="http://schemas.openxmlformats.org/officeDocument/2006/relationships/slideLayout" Target="../slideLayouts/slideLayout1311.xml"/><Relationship Id="rId14" Type="http://schemas.openxmlformats.org/officeDocument/2006/relationships/slideLayout" Target="../slideLayouts/slideLayout1316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6.xml"/><Relationship Id="rId13" Type="http://schemas.openxmlformats.org/officeDocument/2006/relationships/slideLayout" Target="../slideLayouts/slideLayout1331.xml"/><Relationship Id="rId3" Type="http://schemas.openxmlformats.org/officeDocument/2006/relationships/slideLayout" Target="../slideLayouts/slideLayout1321.xml"/><Relationship Id="rId7" Type="http://schemas.openxmlformats.org/officeDocument/2006/relationships/slideLayout" Target="../slideLayouts/slideLayout1325.xml"/><Relationship Id="rId12" Type="http://schemas.openxmlformats.org/officeDocument/2006/relationships/slideLayout" Target="../slideLayouts/slideLayout1330.xml"/><Relationship Id="rId2" Type="http://schemas.openxmlformats.org/officeDocument/2006/relationships/slideLayout" Target="../slideLayouts/slideLayout1320.xml"/><Relationship Id="rId1" Type="http://schemas.openxmlformats.org/officeDocument/2006/relationships/slideLayout" Target="../slideLayouts/slideLayout1319.xml"/><Relationship Id="rId6" Type="http://schemas.openxmlformats.org/officeDocument/2006/relationships/slideLayout" Target="../slideLayouts/slideLayout1324.xml"/><Relationship Id="rId11" Type="http://schemas.openxmlformats.org/officeDocument/2006/relationships/slideLayout" Target="../slideLayouts/slideLayout1329.xml"/><Relationship Id="rId5" Type="http://schemas.openxmlformats.org/officeDocument/2006/relationships/slideLayout" Target="../slideLayouts/slideLayout1323.xml"/><Relationship Id="rId10" Type="http://schemas.openxmlformats.org/officeDocument/2006/relationships/slideLayout" Target="../slideLayouts/slideLayout1328.xml"/><Relationship Id="rId4" Type="http://schemas.openxmlformats.org/officeDocument/2006/relationships/slideLayout" Target="../slideLayouts/slideLayout1322.xml"/><Relationship Id="rId9" Type="http://schemas.openxmlformats.org/officeDocument/2006/relationships/slideLayout" Target="../slideLayouts/slideLayout1327.xml"/><Relationship Id="rId14" Type="http://schemas.openxmlformats.org/officeDocument/2006/relationships/theme" Target="../theme/theme118.xml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9.xml"/><Relationship Id="rId13" Type="http://schemas.openxmlformats.org/officeDocument/2006/relationships/slideLayout" Target="../slideLayouts/slideLayout1344.xml"/><Relationship Id="rId3" Type="http://schemas.openxmlformats.org/officeDocument/2006/relationships/slideLayout" Target="../slideLayouts/slideLayout1334.xml"/><Relationship Id="rId7" Type="http://schemas.openxmlformats.org/officeDocument/2006/relationships/slideLayout" Target="../slideLayouts/slideLayout1338.xml"/><Relationship Id="rId12" Type="http://schemas.openxmlformats.org/officeDocument/2006/relationships/slideLayout" Target="../slideLayouts/slideLayout1343.xml"/><Relationship Id="rId17" Type="http://schemas.openxmlformats.org/officeDocument/2006/relationships/theme" Target="../theme/theme119.xml"/><Relationship Id="rId2" Type="http://schemas.openxmlformats.org/officeDocument/2006/relationships/slideLayout" Target="../slideLayouts/slideLayout1333.xml"/><Relationship Id="rId16" Type="http://schemas.openxmlformats.org/officeDocument/2006/relationships/slideLayout" Target="../slideLayouts/slideLayout1347.xml"/><Relationship Id="rId1" Type="http://schemas.openxmlformats.org/officeDocument/2006/relationships/slideLayout" Target="../slideLayouts/slideLayout1332.xml"/><Relationship Id="rId6" Type="http://schemas.openxmlformats.org/officeDocument/2006/relationships/slideLayout" Target="../slideLayouts/slideLayout1337.xml"/><Relationship Id="rId11" Type="http://schemas.openxmlformats.org/officeDocument/2006/relationships/slideLayout" Target="../slideLayouts/slideLayout1342.xml"/><Relationship Id="rId5" Type="http://schemas.openxmlformats.org/officeDocument/2006/relationships/slideLayout" Target="../slideLayouts/slideLayout1336.xml"/><Relationship Id="rId15" Type="http://schemas.openxmlformats.org/officeDocument/2006/relationships/slideLayout" Target="../slideLayouts/slideLayout1346.xml"/><Relationship Id="rId10" Type="http://schemas.openxmlformats.org/officeDocument/2006/relationships/slideLayout" Target="../slideLayouts/slideLayout1341.xml"/><Relationship Id="rId4" Type="http://schemas.openxmlformats.org/officeDocument/2006/relationships/slideLayout" Target="../slideLayouts/slideLayout1335.xml"/><Relationship Id="rId9" Type="http://schemas.openxmlformats.org/officeDocument/2006/relationships/slideLayout" Target="../slideLayouts/slideLayout1340.xml"/><Relationship Id="rId14" Type="http://schemas.openxmlformats.org/officeDocument/2006/relationships/slideLayout" Target="../slideLayouts/slideLayout134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image" Target="../media/image2.jpeg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350.xml"/><Relationship Id="rId7" Type="http://schemas.openxmlformats.org/officeDocument/2006/relationships/slideLayout" Target="../slideLayouts/slideLayout1354.xml"/><Relationship Id="rId12" Type="http://schemas.openxmlformats.org/officeDocument/2006/relationships/theme" Target="../theme/theme120.xml"/><Relationship Id="rId2" Type="http://schemas.openxmlformats.org/officeDocument/2006/relationships/slideLayout" Target="../slideLayouts/slideLayout1349.xml"/><Relationship Id="rId1" Type="http://schemas.openxmlformats.org/officeDocument/2006/relationships/slideLayout" Target="../slideLayouts/slideLayout1348.xml"/><Relationship Id="rId6" Type="http://schemas.openxmlformats.org/officeDocument/2006/relationships/slideLayout" Target="../slideLayouts/slideLayout1353.xml"/><Relationship Id="rId11" Type="http://schemas.openxmlformats.org/officeDocument/2006/relationships/slideLayout" Target="../slideLayouts/slideLayout1358.xml"/><Relationship Id="rId5" Type="http://schemas.openxmlformats.org/officeDocument/2006/relationships/slideLayout" Target="../slideLayouts/slideLayout1352.xml"/><Relationship Id="rId10" Type="http://schemas.openxmlformats.org/officeDocument/2006/relationships/slideLayout" Target="../slideLayouts/slideLayout1357.xml"/><Relationship Id="rId4" Type="http://schemas.openxmlformats.org/officeDocument/2006/relationships/slideLayout" Target="../slideLayouts/slideLayout1351.xml"/><Relationship Id="rId9" Type="http://schemas.openxmlformats.org/officeDocument/2006/relationships/slideLayout" Target="../slideLayouts/slideLayout1356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6.xml"/><Relationship Id="rId13" Type="http://schemas.openxmlformats.org/officeDocument/2006/relationships/slideLayout" Target="../slideLayouts/slideLayout1371.xml"/><Relationship Id="rId3" Type="http://schemas.openxmlformats.org/officeDocument/2006/relationships/slideLayout" Target="../slideLayouts/slideLayout1361.xml"/><Relationship Id="rId7" Type="http://schemas.openxmlformats.org/officeDocument/2006/relationships/slideLayout" Target="../slideLayouts/slideLayout1365.xml"/><Relationship Id="rId12" Type="http://schemas.openxmlformats.org/officeDocument/2006/relationships/slideLayout" Target="../slideLayouts/slideLayout1370.xml"/><Relationship Id="rId17" Type="http://schemas.openxmlformats.org/officeDocument/2006/relationships/theme" Target="../theme/theme121.xml"/><Relationship Id="rId2" Type="http://schemas.openxmlformats.org/officeDocument/2006/relationships/slideLayout" Target="../slideLayouts/slideLayout1360.xml"/><Relationship Id="rId16" Type="http://schemas.openxmlformats.org/officeDocument/2006/relationships/slideLayout" Target="../slideLayouts/slideLayout1374.xml"/><Relationship Id="rId1" Type="http://schemas.openxmlformats.org/officeDocument/2006/relationships/slideLayout" Target="../slideLayouts/slideLayout1359.xml"/><Relationship Id="rId6" Type="http://schemas.openxmlformats.org/officeDocument/2006/relationships/slideLayout" Target="../slideLayouts/slideLayout1364.xml"/><Relationship Id="rId11" Type="http://schemas.openxmlformats.org/officeDocument/2006/relationships/slideLayout" Target="../slideLayouts/slideLayout1369.xml"/><Relationship Id="rId5" Type="http://schemas.openxmlformats.org/officeDocument/2006/relationships/slideLayout" Target="../slideLayouts/slideLayout1363.xml"/><Relationship Id="rId15" Type="http://schemas.openxmlformats.org/officeDocument/2006/relationships/slideLayout" Target="../slideLayouts/slideLayout1373.xml"/><Relationship Id="rId10" Type="http://schemas.openxmlformats.org/officeDocument/2006/relationships/slideLayout" Target="../slideLayouts/slideLayout1368.xml"/><Relationship Id="rId4" Type="http://schemas.openxmlformats.org/officeDocument/2006/relationships/slideLayout" Target="../slideLayouts/slideLayout1362.xml"/><Relationship Id="rId9" Type="http://schemas.openxmlformats.org/officeDocument/2006/relationships/slideLayout" Target="../slideLayouts/slideLayout1367.xml"/><Relationship Id="rId14" Type="http://schemas.openxmlformats.org/officeDocument/2006/relationships/slideLayout" Target="../slideLayouts/slideLayout1372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377.xml"/><Relationship Id="rId7" Type="http://schemas.openxmlformats.org/officeDocument/2006/relationships/slideLayout" Target="../slideLayouts/slideLayout1381.xml"/><Relationship Id="rId12" Type="http://schemas.openxmlformats.org/officeDocument/2006/relationships/theme" Target="../theme/theme122.xml"/><Relationship Id="rId2" Type="http://schemas.openxmlformats.org/officeDocument/2006/relationships/slideLayout" Target="../slideLayouts/slideLayout1376.xml"/><Relationship Id="rId1" Type="http://schemas.openxmlformats.org/officeDocument/2006/relationships/slideLayout" Target="../slideLayouts/slideLayout1375.xml"/><Relationship Id="rId6" Type="http://schemas.openxmlformats.org/officeDocument/2006/relationships/slideLayout" Target="../slideLayouts/slideLayout1380.xml"/><Relationship Id="rId11" Type="http://schemas.openxmlformats.org/officeDocument/2006/relationships/slideLayout" Target="../slideLayouts/slideLayout1385.xml"/><Relationship Id="rId5" Type="http://schemas.openxmlformats.org/officeDocument/2006/relationships/slideLayout" Target="../slideLayouts/slideLayout1379.xml"/><Relationship Id="rId10" Type="http://schemas.openxmlformats.org/officeDocument/2006/relationships/slideLayout" Target="../slideLayouts/slideLayout1384.xml"/><Relationship Id="rId4" Type="http://schemas.openxmlformats.org/officeDocument/2006/relationships/slideLayout" Target="../slideLayouts/slideLayout1378.xml"/><Relationship Id="rId9" Type="http://schemas.openxmlformats.org/officeDocument/2006/relationships/slideLayout" Target="../slideLayouts/slideLayout1383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3.xml"/><Relationship Id="rId13" Type="http://schemas.openxmlformats.org/officeDocument/2006/relationships/theme" Target="../theme/theme123.xml"/><Relationship Id="rId3" Type="http://schemas.openxmlformats.org/officeDocument/2006/relationships/slideLayout" Target="../slideLayouts/slideLayout1388.xml"/><Relationship Id="rId7" Type="http://schemas.openxmlformats.org/officeDocument/2006/relationships/slideLayout" Target="../slideLayouts/slideLayout1392.xml"/><Relationship Id="rId12" Type="http://schemas.openxmlformats.org/officeDocument/2006/relationships/slideLayout" Target="../slideLayouts/slideLayout1397.xml"/><Relationship Id="rId2" Type="http://schemas.openxmlformats.org/officeDocument/2006/relationships/slideLayout" Target="../slideLayouts/slideLayout1387.xml"/><Relationship Id="rId1" Type="http://schemas.openxmlformats.org/officeDocument/2006/relationships/slideLayout" Target="../slideLayouts/slideLayout1386.xml"/><Relationship Id="rId6" Type="http://schemas.openxmlformats.org/officeDocument/2006/relationships/slideLayout" Target="../slideLayouts/slideLayout1391.xml"/><Relationship Id="rId11" Type="http://schemas.openxmlformats.org/officeDocument/2006/relationships/slideLayout" Target="../slideLayouts/slideLayout1396.xml"/><Relationship Id="rId5" Type="http://schemas.openxmlformats.org/officeDocument/2006/relationships/slideLayout" Target="../slideLayouts/slideLayout1390.xml"/><Relationship Id="rId10" Type="http://schemas.openxmlformats.org/officeDocument/2006/relationships/slideLayout" Target="../slideLayouts/slideLayout1395.xml"/><Relationship Id="rId4" Type="http://schemas.openxmlformats.org/officeDocument/2006/relationships/slideLayout" Target="../slideLayouts/slideLayout1389.xml"/><Relationship Id="rId9" Type="http://schemas.openxmlformats.org/officeDocument/2006/relationships/slideLayout" Target="../slideLayouts/slideLayout1394.xml"/><Relationship Id="rId14" Type="http://schemas.openxmlformats.org/officeDocument/2006/relationships/image" Target="../media/image26.png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5.xml"/><Relationship Id="rId13" Type="http://schemas.openxmlformats.org/officeDocument/2006/relationships/theme" Target="../theme/theme124.xml"/><Relationship Id="rId3" Type="http://schemas.openxmlformats.org/officeDocument/2006/relationships/slideLayout" Target="../slideLayouts/slideLayout1400.xml"/><Relationship Id="rId7" Type="http://schemas.openxmlformats.org/officeDocument/2006/relationships/slideLayout" Target="../slideLayouts/slideLayout1404.xml"/><Relationship Id="rId12" Type="http://schemas.openxmlformats.org/officeDocument/2006/relationships/slideLayout" Target="../slideLayouts/slideLayout1409.xml"/><Relationship Id="rId2" Type="http://schemas.openxmlformats.org/officeDocument/2006/relationships/slideLayout" Target="../slideLayouts/slideLayout1399.xml"/><Relationship Id="rId1" Type="http://schemas.openxmlformats.org/officeDocument/2006/relationships/slideLayout" Target="../slideLayouts/slideLayout1398.xml"/><Relationship Id="rId6" Type="http://schemas.openxmlformats.org/officeDocument/2006/relationships/slideLayout" Target="../slideLayouts/slideLayout1403.xml"/><Relationship Id="rId11" Type="http://schemas.openxmlformats.org/officeDocument/2006/relationships/slideLayout" Target="../slideLayouts/slideLayout1408.xml"/><Relationship Id="rId5" Type="http://schemas.openxmlformats.org/officeDocument/2006/relationships/slideLayout" Target="../slideLayouts/slideLayout1402.xml"/><Relationship Id="rId10" Type="http://schemas.openxmlformats.org/officeDocument/2006/relationships/slideLayout" Target="../slideLayouts/slideLayout1407.xml"/><Relationship Id="rId4" Type="http://schemas.openxmlformats.org/officeDocument/2006/relationships/slideLayout" Target="../slideLayouts/slideLayout1401.xml"/><Relationship Id="rId9" Type="http://schemas.openxmlformats.org/officeDocument/2006/relationships/slideLayout" Target="../slideLayouts/slideLayout1406.xml"/><Relationship Id="rId14" Type="http://schemas.openxmlformats.org/officeDocument/2006/relationships/image" Target="../media/image33.png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7.xml"/><Relationship Id="rId13" Type="http://schemas.openxmlformats.org/officeDocument/2006/relationships/theme" Target="../theme/theme125.xml"/><Relationship Id="rId3" Type="http://schemas.openxmlformats.org/officeDocument/2006/relationships/slideLayout" Target="../slideLayouts/slideLayout1412.xml"/><Relationship Id="rId7" Type="http://schemas.openxmlformats.org/officeDocument/2006/relationships/slideLayout" Target="../slideLayouts/slideLayout1416.xml"/><Relationship Id="rId12" Type="http://schemas.openxmlformats.org/officeDocument/2006/relationships/slideLayout" Target="../slideLayouts/slideLayout1421.xml"/><Relationship Id="rId2" Type="http://schemas.openxmlformats.org/officeDocument/2006/relationships/slideLayout" Target="../slideLayouts/slideLayout1411.xml"/><Relationship Id="rId1" Type="http://schemas.openxmlformats.org/officeDocument/2006/relationships/slideLayout" Target="../slideLayouts/slideLayout1410.xml"/><Relationship Id="rId6" Type="http://schemas.openxmlformats.org/officeDocument/2006/relationships/slideLayout" Target="../slideLayouts/slideLayout1415.xml"/><Relationship Id="rId11" Type="http://schemas.openxmlformats.org/officeDocument/2006/relationships/slideLayout" Target="../slideLayouts/slideLayout1420.xml"/><Relationship Id="rId5" Type="http://schemas.openxmlformats.org/officeDocument/2006/relationships/slideLayout" Target="../slideLayouts/slideLayout1414.xml"/><Relationship Id="rId10" Type="http://schemas.openxmlformats.org/officeDocument/2006/relationships/slideLayout" Target="../slideLayouts/slideLayout1419.xml"/><Relationship Id="rId4" Type="http://schemas.openxmlformats.org/officeDocument/2006/relationships/slideLayout" Target="../slideLayouts/slideLayout1413.xml"/><Relationship Id="rId9" Type="http://schemas.openxmlformats.org/officeDocument/2006/relationships/slideLayout" Target="../slideLayouts/slideLayout1418.xml"/><Relationship Id="rId14" Type="http://schemas.openxmlformats.org/officeDocument/2006/relationships/image" Target="../media/image26.png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9.xml"/><Relationship Id="rId3" Type="http://schemas.openxmlformats.org/officeDocument/2006/relationships/slideLayout" Target="../slideLayouts/slideLayout1424.xml"/><Relationship Id="rId7" Type="http://schemas.openxmlformats.org/officeDocument/2006/relationships/slideLayout" Target="../slideLayouts/slideLayout1428.xml"/><Relationship Id="rId2" Type="http://schemas.openxmlformats.org/officeDocument/2006/relationships/slideLayout" Target="../slideLayouts/slideLayout1423.xml"/><Relationship Id="rId1" Type="http://schemas.openxmlformats.org/officeDocument/2006/relationships/slideLayout" Target="../slideLayouts/slideLayout1422.xml"/><Relationship Id="rId6" Type="http://schemas.openxmlformats.org/officeDocument/2006/relationships/slideLayout" Target="../slideLayouts/slideLayout1427.xml"/><Relationship Id="rId11" Type="http://schemas.openxmlformats.org/officeDocument/2006/relationships/theme" Target="../theme/theme126.xml"/><Relationship Id="rId5" Type="http://schemas.openxmlformats.org/officeDocument/2006/relationships/slideLayout" Target="../slideLayouts/slideLayout1426.xml"/><Relationship Id="rId10" Type="http://schemas.openxmlformats.org/officeDocument/2006/relationships/slideLayout" Target="../slideLayouts/slideLayout1431.xml"/><Relationship Id="rId4" Type="http://schemas.openxmlformats.org/officeDocument/2006/relationships/slideLayout" Target="../slideLayouts/slideLayout1425.xml"/><Relationship Id="rId9" Type="http://schemas.openxmlformats.org/officeDocument/2006/relationships/slideLayout" Target="../slideLayouts/slideLayout1430.xml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9.xml"/><Relationship Id="rId13" Type="http://schemas.openxmlformats.org/officeDocument/2006/relationships/theme" Target="../theme/theme127.xml"/><Relationship Id="rId3" Type="http://schemas.openxmlformats.org/officeDocument/2006/relationships/slideLayout" Target="../slideLayouts/slideLayout1434.xml"/><Relationship Id="rId7" Type="http://schemas.openxmlformats.org/officeDocument/2006/relationships/slideLayout" Target="../slideLayouts/slideLayout1438.xml"/><Relationship Id="rId12" Type="http://schemas.openxmlformats.org/officeDocument/2006/relationships/slideLayout" Target="../slideLayouts/slideLayout1443.xml"/><Relationship Id="rId2" Type="http://schemas.openxmlformats.org/officeDocument/2006/relationships/slideLayout" Target="../slideLayouts/slideLayout1433.xml"/><Relationship Id="rId1" Type="http://schemas.openxmlformats.org/officeDocument/2006/relationships/slideLayout" Target="../slideLayouts/slideLayout1432.xml"/><Relationship Id="rId6" Type="http://schemas.openxmlformats.org/officeDocument/2006/relationships/slideLayout" Target="../slideLayouts/slideLayout1437.xml"/><Relationship Id="rId11" Type="http://schemas.openxmlformats.org/officeDocument/2006/relationships/slideLayout" Target="../slideLayouts/slideLayout1442.xml"/><Relationship Id="rId5" Type="http://schemas.openxmlformats.org/officeDocument/2006/relationships/slideLayout" Target="../slideLayouts/slideLayout1436.xml"/><Relationship Id="rId10" Type="http://schemas.openxmlformats.org/officeDocument/2006/relationships/slideLayout" Target="../slideLayouts/slideLayout1441.xml"/><Relationship Id="rId4" Type="http://schemas.openxmlformats.org/officeDocument/2006/relationships/slideLayout" Target="../slideLayouts/slideLayout1435.xml"/><Relationship Id="rId9" Type="http://schemas.openxmlformats.org/officeDocument/2006/relationships/slideLayout" Target="../slideLayouts/slideLayout1440.xml"/><Relationship Id="rId14" Type="http://schemas.openxmlformats.org/officeDocument/2006/relationships/image" Target="../media/image36.png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1.xml"/><Relationship Id="rId13" Type="http://schemas.openxmlformats.org/officeDocument/2006/relationships/theme" Target="../theme/theme128.xml"/><Relationship Id="rId3" Type="http://schemas.openxmlformats.org/officeDocument/2006/relationships/slideLayout" Target="../slideLayouts/slideLayout1446.xml"/><Relationship Id="rId7" Type="http://schemas.openxmlformats.org/officeDocument/2006/relationships/slideLayout" Target="../slideLayouts/slideLayout1450.xml"/><Relationship Id="rId12" Type="http://schemas.openxmlformats.org/officeDocument/2006/relationships/slideLayout" Target="../slideLayouts/slideLayout1455.xml"/><Relationship Id="rId2" Type="http://schemas.openxmlformats.org/officeDocument/2006/relationships/slideLayout" Target="../slideLayouts/slideLayout1445.xml"/><Relationship Id="rId1" Type="http://schemas.openxmlformats.org/officeDocument/2006/relationships/slideLayout" Target="../slideLayouts/slideLayout1444.xml"/><Relationship Id="rId6" Type="http://schemas.openxmlformats.org/officeDocument/2006/relationships/slideLayout" Target="../slideLayouts/slideLayout1449.xml"/><Relationship Id="rId11" Type="http://schemas.openxmlformats.org/officeDocument/2006/relationships/slideLayout" Target="../slideLayouts/slideLayout1454.xml"/><Relationship Id="rId5" Type="http://schemas.openxmlformats.org/officeDocument/2006/relationships/slideLayout" Target="../slideLayouts/slideLayout1448.xml"/><Relationship Id="rId10" Type="http://schemas.openxmlformats.org/officeDocument/2006/relationships/slideLayout" Target="../slideLayouts/slideLayout1453.xml"/><Relationship Id="rId4" Type="http://schemas.openxmlformats.org/officeDocument/2006/relationships/slideLayout" Target="../slideLayouts/slideLayout1447.xml"/><Relationship Id="rId9" Type="http://schemas.openxmlformats.org/officeDocument/2006/relationships/slideLayout" Target="../slideLayouts/slideLayout1452.xml"/><Relationship Id="rId14" Type="http://schemas.openxmlformats.org/officeDocument/2006/relationships/image" Target="../media/image26.png"/></Relationships>
</file>

<file path=ppt/slideMasters/_rels/slideMaster1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9.xml"/><Relationship Id="rId1" Type="http://schemas.openxmlformats.org/officeDocument/2006/relationships/slideLayout" Target="../slideLayouts/slideLayout145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image" Target="../media/image2.jpeg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4.xml"/><Relationship Id="rId13" Type="http://schemas.openxmlformats.org/officeDocument/2006/relationships/slideLayout" Target="../slideLayouts/slideLayout1469.xml"/><Relationship Id="rId3" Type="http://schemas.openxmlformats.org/officeDocument/2006/relationships/slideLayout" Target="../slideLayouts/slideLayout1459.xml"/><Relationship Id="rId7" Type="http://schemas.openxmlformats.org/officeDocument/2006/relationships/slideLayout" Target="../slideLayouts/slideLayout1463.xml"/><Relationship Id="rId12" Type="http://schemas.openxmlformats.org/officeDocument/2006/relationships/slideLayout" Target="../slideLayouts/slideLayout1468.xml"/><Relationship Id="rId2" Type="http://schemas.openxmlformats.org/officeDocument/2006/relationships/slideLayout" Target="../slideLayouts/slideLayout145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457.xml"/><Relationship Id="rId6" Type="http://schemas.openxmlformats.org/officeDocument/2006/relationships/slideLayout" Target="../slideLayouts/slideLayout1462.xml"/><Relationship Id="rId11" Type="http://schemas.openxmlformats.org/officeDocument/2006/relationships/slideLayout" Target="../slideLayouts/slideLayout1467.xml"/><Relationship Id="rId5" Type="http://schemas.openxmlformats.org/officeDocument/2006/relationships/slideLayout" Target="../slideLayouts/slideLayout1461.xml"/><Relationship Id="rId15" Type="http://schemas.openxmlformats.org/officeDocument/2006/relationships/theme" Target="../theme/theme130.xml"/><Relationship Id="rId10" Type="http://schemas.openxmlformats.org/officeDocument/2006/relationships/slideLayout" Target="../slideLayouts/slideLayout1466.xml"/><Relationship Id="rId4" Type="http://schemas.openxmlformats.org/officeDocument/2006/relationships/slideLayout" Target="../slideLayouts/slideLayout1460.xml"/><Relationship Id="rId9" Type="http://schemas.openxmlformats.org/officeDocument/2006/relationships/slideLayout" Target="../slideLayouts/slideLayout1465.xml"/><Relationship Id="rId14" Type="http://schemas.openxmlformats.org/officeDocument/2006/relationships/slideLayout" Target="../slideLayouts/slideLayout1470.xml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8.xml"/><Relationship Id="rId3" Type="http://schemas.openxmlformats.org/officeDocument/2006/relationships/slideLayout" Target="../slideLayouts/slideLayout1473.xml"/><Relationship Id="rId7" Type="http://schemas.openxmlformats.org/officeDocument/2006/relationships/slideLayout" Target="../slideLayouts/slideLayout1477.xml"/><Relationship Id="rId2" Type="http://schemas.openxmlformats.org/officeDocument/2006/relationships/slideLayout" Target="../slideLayouts/slideLayout1472.xml"/><Relationship Id="rId1" Type="http://schemas.openxmlformats.org/officeDocument/2006/relationships/slideLayout" Target="../slideLayouts/slideLayout1471.xml"/><Relationship Id="rId6" Type="http://schemas.openxmlformats.org/officeDocument/2006/relationships/slideLayout" Target="../slideLayouts/slideLayout1476.xml"/><Relationship Id="rId5" Type="http://schemas.openxmlformats.org/officeDocument/2006/relationships/slideLayout" Target="../slideLayouts/slideLayout147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474.xml"/><Relationship Id="rId9" Type="http://schemas.openxmlformats.org/officeDocument/2006/relationships/theme" Target="../theme/theme131.xml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6.xml"/><Relationship Id="rId13" Type="http://schemas.openxmlformats.org/officeDocument/2006/relationships/slideLayout" Target="../slideLayouts/slideLayout1491.xml"/><Relationship Id="rId3" Type="http://schemas.openxmlformats.org/officeDocument/2006/relationships/slideLayout" Target="../slideLayouts/slideLayout1481.xml"/><Relationship Id="rId7" Type="http://schemas.openxmlformats.org/officeDocument/2006/relationships/slideLayout" Target="../slideLayouts/slideLayout1485.xml"/><Relationship Id="rId12" Type="http://schemas.openxmlformats.org/officeDocument/2006/relationships/slideLayout" Target="../slideLayouts/slideLayout1490.xml"/><Relationship Id="rId2" Type="http://schemas.openxmlformats.org/officeDocument/2006/relationships/slideLayout" Target="../slideLayouts/slideLayout148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479.xml"/><Relationship Id="rId6" Type="http://schemas.openxmlformats.org/officeDocument/2006/relationships/slideLayout" Target="../slideLayouts/slideLayout1484.xml"/><Relationship Id="rId11" Type="http://schemas.openxmlformats.org/officeDocument/2006/relationships/slideLayout" Target="../slideLayouts/slideLayout1489.xml"/><Relationship Id="rId5" Type="http://schemas.openxmlformats.org/officeDocument/2006/relationships/slideLayout" Target="../slideLayouts/slideLayout1483.xml"/><Relationship Id="rId15" Type="http://schemas.openxmlformats.org/officeDocument/2006/relationships/theme" Target="../theme/theme132.xml"/><Relationship Id="rId10" Type="http://schemas.openxmlformats.org/officeDocument/2006/relationships/slideLayout" Target="../slideLayouts/slideLayout1488.xml"/><Relationship Id="rId4" Type="http://schemas.openxmlformats.org/officeDocument/2006/relationships/slideLayout" Target="../slideLayouts/slideLayout1482.xml"/><Relationship Id="rId9" Type="http://schemas.openxmlformats.org/officeDocument/2006/relationships/slideLayout" Target="../slideLayouts/slideLayout1487.xml"/><Relationship Id="rId14" Type="http://schemas.openxmlformats.org/officeDocument/2006/relationships/slideLayout" Target="../slideLayouts/slideLayout1492.xml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0.xml"/><Relationship Id="rId13" Type="http://schemas.openxmlformats.org/officeDocument/2006/relationships/slideLayout" Target="../slideLayouts/slideLayout1505.xml"/><Relationship Id="rId3" Type="http://schemas.openxmlformats.org/officeDocument/2006/relationships/slideLayout" Target="../slideLayouts/slideLayout1495.xml"/><Relationship Id="rId7" Type="http://schemas.openxmlformats.org/officeDocument/2006/relationships/slideLayout" Target="../slideLayouts/slideLayout1499.xml"/><Relationship Id="rId12" Type="http://schemas.openxmlformats.org/officeDocument/2006/relationships/slideLayout" Target="../slideLayouts/slideLayout1504.xml"/><Relationship Id="rId2" Type="http://schemas.openxmlformats.org/officeDocument/2006/relationships/slideLayout" Target="../slideLayouts/slideLayout149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493.xml"/><Relationship Id="rId6" Type="http://schemas.openxmlformats.org/officeDocument/2006/relationships/slideLayout" Target="../slideLayouts/slideLayout1498.xml"/><Relationship Id="rId11" Type="http://schemas.openxmlformats.org/officeDocument/2006/relationships/slideLayout" Target="../slideLayouts/slideLayout1503.xml"/><Relationship Id="rId5" Type="http://schemas.openxmlformats.org/officeDocument/2006/relationships/slideLayout" Target="../slideLayouts/slideLayout1497.xml"/><Relationship Id="rId15" Type="http://schemas.openxmlformats.org/officeDocument/2006/relationships/theme" Target="../theme/theme133.xml"/><Relationship Id="rId10" Type="http://schemas.openxmlformats.org/officeDocument/2006/relationships/slideLayout" Target="../slideLayouts/slideLayout1502.xml"/><Relationship Id="rId4" Type="http://schemas.openxmlformats.org/officeDocument/2006/relationships/slideLayout" Target="../slideLayouts/slideLayout1496.xml"/><Relationship Id="rId9" Type="http://schemas.openxmlformats.org/officeDocument/2006/relationships/slideLayout" Target="../slideLayouts/slideLayout1501.xml"/><Relationship Id="rId14" Type="http://schemas.openxmlformats.org/officeDocument/2006/relationships/slideLayout" Target="../slideLayouts/slideLayout1506.xml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4.xml"/><Relationship Id="rId13" Type="http://schemas.openxmlformats.org/officeDocument/2006/relationships/slideLayout" Target="../slideLayouts/slideLayout1519.xml"/><Relationship Id="rId3" Type="http://schemas.openxmlformats.org/officeDocument/2006/relationships/slideLayout" Target="../slideLayouts/slideLayout1509.xml"/><Relationship Id="rId7" Type="http://schemas.openxmlformats.org/officeDocument/2006/relationships/slideLayout" Target="../slideLayouts/slideLayout1513.xml"/><Relationship Id="rId12" Type="http://schemas.openxmlformats.org/officeDocument/2006/relationships/slideLayout" Target="../slideLayouts/slideLayout1518.xml"/><Relationship Id="rId2" Type="http://schemas.openxmlformats.org/officeDocument/2006/relationships/slideLayout" Target="../slideLayouts/slideLayout150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507.xml"/><Relationship Id="rId6" Type="http://schemas.openxmlformats.org/officeDocument/2006/relationships/slideLayout" Target="../slideLayouts/slideLayout1512.xml"/><Relationship Id="rId11" Type="http://schemas.openxmlformats.org/officeDocument/2006/relationships/slideLayout" Target="../slideLayouts/slideLayout1517.xml"/><Relationship Id="rId5" Type="http://schemas.openxmlformats.org/officeDocument/2006/relationships/slideLayout" Target="../slideLayouts/slideLayout1511.xml"/><Relationship Id="rId15" Type="http://schemas.openxmlformats.org/officeDocument/2006/relationships/theme" Target="../theme/theme134.xml"/><Relationship Id="rId10" Type="http://schemas.openxmlformats.org/officeDocument/2006/relationships/slideLayout" Target="../slideLayouts/slideLayout1516.xml"/><Relationship Id="rId4" Type="http://schemas.openxmlformats.org/officeDocument/2006/relationships/slideLayout" Target="../slideLayouts/slideLayout1510.xml"/><Relationship Id="rId9" Type="http://schemas.openxmlformats.org/officeDocument/2006/relationships/slideLayout" Target="../slideLayouts/slideLayout1515.xml"/><Relationship Id="rId14" Type="http://schemas.openxmlformats.org/officeDocument/2006/relationships/slideLayout" Target="../slideLayouts/slideLayout1520.xml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8.xml"/><Relationship Id="rId13" Type="http://schemas.openxmlformats.org/officeDocument/2006/relationships/slideLayout" Target="../slideLayouts/slideLayout1533.xml"/><Relationship Id="rId3" Type="http://schemas.openxmlformats.org/officeDocument/2006/relationships/slideLayout" Target="../slideLayouts/slideLayout1523.xml"/><Relationship Id="rId7" Type="http://schemas.openxmlformats.org/officeDocument/2006/relationships/slideLayout" Target="../slideLayouts/slideLayout1527.xml"/><Relationship Id="rId12" Type="http://schemas.openxmlformats.org/officeDocument/2006/relationships/slideLayout" Target="../slideLayouts/slideLayout1532.xml"/><Relationship Id="rId2" Type="http://schemas.openxmlformats.org/officeDocument/2006/relationships/slideLayout" Target="../slideLayouts/slideLayout152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521.xml"/><Relationship Id="rId6" Type="http://schemas.openxmlformats.org/officeDocument/2006/relationships/slideLayout" Target="../slideLayouts/slideLayout1526.xml"/><Relationship Id="rId11" Type="http://schemas.openxmlformats.org/officeDocument/2006/relationships/slideLayout" Target="../slideLayouts/slideLayout1531.xml"/><Relationship Id="rId5" Type="http://schemas.openxmlformats.org/officeDocument/2006/relationships/slideLayout" Target="../slideLayouts/slideLayout1525.xml"/><Relationship Id="rId15" Type="http://schemas.openxmlformats.org/officeDocument/2006/relationships/theme" Target="../theme/theme135.xml"/><Relationship Id="rId10" Type="http://schemas.openxmlformats.org/officeDocument/2006/relationships/slideLayout" Target="../slideLayouts/slideLayout1530.xml"/><Relationship Id="rId4" Type="http://schemas.openxmlformats.org/officeDocument/2006/relationships/slideLayout" Target="../slideLayouts/slideLayout1524.xml"/><Relationship Id="rId9" Type="http://schemas.openxmlformats.org/officeDocument/2006/relationships/slideLayout" Target="../slideLayouts/slideLayout1529.xml"/><Relationship Id="rId14" Type="http://schemas.openxmlformats.org/officeDocument/2006/relationships/slideLayout" Target="../slideLayouts/slideLayout1534.xml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2.xml"/><Relationship Id="rId13" Type="http://schemas.openxmlformats.org/officeDocument/2006/relationships/slideLayout" Target="../slideLayouts/slideLayout1547.xml"/><Relationship Id="rId3" Type="http://schemas.openxmlformats.org/officeDocument/2006/relationships/slideLayout" Target="../slideLayouts/slideLayout1537.xml"/><Relationship Id="rId7" Type="http://schemas.openxmlformats.org/officeDocument/2006/relationships/slideLayout" Target="../slideLayouts/slideLayout1541.xml"/><Relationship Id="rId12" Type="http://schemas.openxmlformats.org/officeDocument/2006/relationships/slideLayout" Target="../slideLayouts/slideLayout1546.xml"/><Relationship Id="rId2" Type="http://schemas.openxmlformats.org/officeDocument/2006/relationships/slideLayout" Target="../slideLayouts/slideLayout1536.xml"/><Relationship Id="rId1" Type="http://schemas.openxmlformats.org/officeDocument/2006/relationships/slideLayout" Target="../slideLayouts/slideLayout1535.xml"/><Relationship Id="rId6" Type="http://schemas.openxmlformats.org/officeDocument/2006/relationships/slideLayout" Target="../slideLayouts/slideLayout1540.xml"/><Relationship Id="rId11" Type="http://schemas.openxmlformats.org/officeDocument/2006/relationships/slideLayout" Target="../slideLayouts/slideLayout1545.xml"/><Relationship Id="rId5" Type="http://schemas.openxmlformats.org/officeDocument/2006/relationships/slideLayout" Target="../slideLayouts/slideLayout1539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1544.xml"/><Relationship Id="rId4" Type="http://schemas.openxmlformats.org/officeDocument/2006/relationships/slideLayout" Target="../slideLayouts/slideLayout1538.xml"/><Relationship Id="rId9" Type="http://schemas.openxmlformats.org/officeDocument/2006/relationships/slideLayout" Target="../slideLayouts/slideLayout1543.xml"/><Relationship Id="rId14" Type="http://schemas.openxmlformats.org/officeDocument/2006/relationships/theme" Target="../theme/theme136.xml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5.xml"/><Relationship Id="rId3" Type="http://schemas.openxmlformats.org/officeDocument/2006/relationships/slideLayout" Target="../slideLayouts/slideLayout1550.xml"/><Relationship Id="rId7" Type="http://schemas.openxmlformats.org/officeDocument/2006/relationships/slideLayout" Target="../slideLayouts/slideLayout1554.xml"/><Relationship Id="rId12" Type="http://schemas.openxmlformats.org/officeDocument/2006/relationships/theme" Target="../theme/theme137.xml"/><Relationship Id="rId2" Type="http://schemas.openxmlformats.org/officeDocument/2006/relationships/slideLayout" Target="../slideLayouts/slideLayout1549.xml"/><Relationship Id="rId1" Type="http://schemas.openxmlformats.org/officeDocument/2006/relationships/slideLayout" Target="../slideLayouts/slideLayout1548.xml"/><Relationship Id="rId6" Type="http://schemas.openxmlformats.org/officeDocument/2006/relationships/slideLayout" Target="../slideLayouts/slideLayout1553.xml"/><Relationship Id="rId11" Type="http://schemas.openxmlformats.org/officeDocument/2006/relationships/slideLayout" Target="../slideLayouts/slideLayout1558.xml"/><Relationship Id="rId5" Type="http://schemas.openxmlformats.org/officeDocument/2006/relationships/slideLayout" Target="../slideLayouts/slideLayout1552.xml"/><Relationship Id="rId10" Type="http://schemas.openxmlformats.org/officeDocument/2006/relationships/slideLayout" Target="../slideLayouts/slideLayout1557.xml"/><Relationship Id="rId4" Type="http://schemas.openxmlformats.org/officeDocument/2006/relationships/slideLayout" Target="../slideLayouts/slideLayout1551.xml"/><Relationship Id="rId9" Type="http://schemas.openxmlformats.org/officeDocument/2006/relationships/slideLayout" Target="../slideLayouts/slideLayout1556.xml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6.xml"/><Relationship Id="rId13" Type="http://schemas.openxmlformats.org/officeDocument/2006/relationships/slideLayout" Target="../slideLayouts/slideLayout1571.xml"/><Relationship Id="rId3" Type="http://schemas.openxmlformats.org/officeDocument/2006/relationships/slideLayout" Target="../slideLayouts/slideLayout1561.xml"/><Relationship Id="rId7" Type="http://schemas.openxmlformats.org/officeDocument/2006/relationships/slideLayout" Target="../slideLayouts/slideLayout1565.xml"/><Relationship Id="rId12" Type="http://schemas.openxmlformats.org/officeDocument/2006/relationships/slideLayout" Target="../slideLayouts/slideLayout1570.xml"/><Relationship Id="rId2" Type="http://schemas.openxmlformats.org/officeDocument/2006/relationships/slideLayout" Target="../slideLayouts/slideLayout156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559.xml"/><Relationship Id="rId6" Type="http://schemas.openxmlformats.org/officeDocument/2006/relationships/slideLayout" Target="../slideLayouts/slideLayout1564.xml"/><Relationship Id="rId11" Type="http://schemas.openxmlformats.org/officeDocument/2006/relationships/slideLayout" Target="../slideLayouts/slideLayout1569.xml"/><Relationship Id="rId5" Type="http://schemas.openxmlformats.org/officeDocument/2006/relationships/slideLayout" Target="../slideLayouts/slideLayout1563.xml"/><Relationship Id="rId15" Type="http://schemas.openxmlformats.org/officeDocument/2006/relationships/theme" Target="../theme/theme138.xml"/><Relationship Id="rId10" Type="http://schemas.openxmlformats.org/officeDocument/2006/relationships/slideLayout" Target="../slideLayouts/slideLayout1568.xml"/><Relationship Id="rId4" Type="http://schemas.openxmlformats.org/officeDocument/2006/relationships/slideLayout" Target="../slideLayouts/slideLayout1562.xml"/><Relationship Id="rId9" Type="http://schemas.openxmlformats.org/officeDocument/2006/relationships/slideLayout" Target="../slideLayouts/slideLayout1567.xml"/><Relationship Id="rId14" Type="http://schemas.openxmlformats.org/officeDocument/2006/relationships/slideLayout" Target="../slideLayouts/slideLayout1572.xml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0.xml"/><Relationship Id="rId13" Type="http://schemas.openxmlformats.org/officeDocument/2006/relationships/theme" Target="../theme/theme139.xml"/><Relationship Id="rId3" Type="http://schemas.openxmlformats.org/officeDocument/2006/relationships/slideLayout" Target="../slideLayouts/slideLayout1575.xml"/><Relationship Id="rId7" Type="http://schemas.openxmlformats.org/officeDocument/2006/relationships/slideLayout" Target="../slideLayouts/slideLayout1579.xml"/><Relationship Id="rId12" Type="http://schemas.openxmlformats.org/officeDocument/2006/relationships/slideLayout" Target="../slideLayouts/slideLayout1584.xml"/><Relationship Id="rId2" Type="http://schemas.openxmlformats.org/officeDocument/2006/relationships/slideLayout" Target="../slideLayouts/slideLayout1574.xml"/><Relationship Id="rId1" Type="http://schemas.openxmlformats.org/officeDocument/2006/relationships/slideLayout" Target="../slideLayouts/slideLayout1573.xml"/><Relationship Id="rId6" Type="http://schemas.openxmlformats.org/officeDocument/2006/relationships/slideLayout" Target="../slideLayouts/slideLayout1578.xml"/><Relationship Id="rId11" Type="http://schemas.openxmlformats.org/officeDocument/2006/relationships/slideLayout" Target="../slideLayouts/slideLayout1583.xml"/><Relationship Id="rId5" Type="http://schemas.openxmlformats.org/officeDocument/2006/relationships/slideLayout" Target="../slideLayouts/slideLayout1577.xml"/><Relationship Id="rId10" Type="http://schemas.openxmlformats.org/officeDocument/2006/relationships/slideLayout" Target="../slideLayouts/slideLayout1582.xml"/><Relationship Id="rId4" Type="http://schemas.openxmlformats.org/officeDocument/2006/relationships/slideLayout" Target="../slideLayouts/slideLayout1576.xml"/><Relationship Id="rId9" Type="http://schemas.openxmlformats.org/officeDocument/2006/relationships/slideLayout" Target="../slideLayouts/slideLayout1581.xml"/><Relationship Id="rId14" Type="http://schemas.openxmlformats.org/officeDocument/2006/relationships/image" Target="../media/image9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image" Target="../media/image2.jpeg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2.xml"/><Relationship Id="rId13" Type="http://schemas.openxmlformats.org/officeDocument/2006/relationships/theme" Target="../theme/theme140.xml"/><Relationship Id="rId3" Type="http://schemas.openxmlformats.org/officeDocument/2006/relationships/slideLayout" Target="../slideLayouts/slideLayout1587.xml"/><Relationship Id="rId7" Type="http://schemas.openxmlformats.org/officeDocument/2006/relationships/slideLayout" Target="../slideLayouts/slideLayout1591.xml"/><Relationship Id="rId12" Type="http://schemas.openxmlformats.org/officeDocument/2006/relationships/slideLayout" Target="../slideLayouts/slideLayout1596.xml"/><Relationship Id="rId2" Type="http://schemas.openxmlformats.org/officeDocument/2006/relationships/slideLayout" Target="../slideLayouts/slideLayout1586.xml"/><Relationship Id="rId1" Type="http://schemas.openxmlformats.org/officeDocument/2006/relationships/slideLayout" Target="../slideLayouts/slideLayout1585.xml"/><Relationship Id="rId6" Type="http://schemas.openxmlformats.org/officeDocument/2006/relationships/slideLayout" Target="../slideLayouts/slideLayout1590.xml"/><Relationship Id="rId11" Type="http://schemas.openxmlformats.org/officeDocument/2006/relationships/slideLayout" Target="../slideLayouts/slideLayout1595.xml"/><Relationship Id="rId5" Type="http://schemas.openxmlformats.org/officeDocument/2006/relationships/slideLayout" Target="../slideLayouts/slideLayout1589.xml"/><Relationship Id="rId10" Type="http://schemas.openxmlformats.org/officeDocument/2006/relationships/slideLayout" Target="../slideLayouts/slideLayout1594.xml"/><Relationship Id="rId4" Type="http://schemas.openxmlformats.org/officeDocument/2006/relationships/slideLayout" Target="../slideLayouts/slideLayout1588.xml"/><Relationship Id="rId9" Type="http://schemas.openxmlformats.org/officeDocument/2006/relationships/slideLayout" Target="../slideLayouts/slideLayout1593.xml"/><Relationship Id="rId14" Type="http://schemas.openxmlformats.org/officeDocument/2006/relationships/image" Target="../media/image26.png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4.xml"/><Relationship Id="rId13" Type="http://schemas.openxmlformats.org/officeDocument/2006/relationships/theme" Target="../theme/theme141.xml"/><Relationship Id="rId3" Type="http://schemas.openxmlformats.org/officeDocument/2006/relationships/slideLayout" Target="../slideLayouts/slideLayout1599.xml"/><Relationship Id="rId7" Type="http://schemas.openxmlformats.org/officeDocument/2006/relationships/slideLayout" Target="../slideLayouts/slideLayout1603.xml"/><Relationship Id="rId12" Type="http://schemas.openxmlformats.org/officeDocument/2006/relationships/slideLayout" Target="../slideLayouts/slideLayout1608.xml"/><Relationship Id="rId2" Type="http://schemas.openxmlformats.org/officeDocument/2006/relationships/slideLayout" Target="../slideLayouts/slideLayout1598.xml"/><Relationship Id="rId1" Type="http://schemas.openxmlformats.org/officeDocument/2006/relationships/slideLayout" Target="../slideLayouts/slideLayout1597.xml"/><Relationship Id="rId6" Type="http://schemas.openxmlformats.org/officeDocument/2006/relationships/slideLayout" Target="../slideLayouts/slideLayout1602.xml"/><Relationship Id="rId11" Type="http://schemas.openxmlformats.org/officeDocument/2006/relationships/slideLayout" Target="../slideLayouts/slideLayout1607.xml"/><Relationship Id="rId5" Type="http://schemas.openxmlformats.org/officeDocument/2006/relationships/slideLayout" Target="../slideLayouts/slideLayout1601.xml"/><Relationship Id="rId10" Type="http://schemas.openxmlformats.org/officeDocument/2006/relationships/slideLayout" Target="../slideLayouts/slideLayout1606.xml"/><Relationship Id="rId4" Type="http://schemas.openxmlformats.org/officeDocument/2006/relationships/slideLayout" Target="../slideLayouts/slideLayout1600.xml"/><Relationship Id="rId9" Type="http://schemas.openxmlformats.org/officeDocument/2006/relationships/slideLayout" Target="../slideLayouts/slideLayout1605.xml"/><Relationship Id="rId14" Type="http://schemas.openxmlformats.org/officeDocument/2006/relationships/image" Target="../media/image26.png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6.xml"/><Relationship Id="rId13" Type="http://schemas.openxmlformats.org/officeDocument/2006/relationships/theme" Target="../theme/theme142.xml"/><Relationship Id="rId3" Type="http://schemas.openxmlformats.org/officeDocument/2006/relationships/slideLayout" Target="../slideLayouts/slideLayout1611.xml"/><Relationship Id="rId7" Type="http://schemas.openxmlformats.org/officeDocument/2006/relationships/slideLayout" Target="../slideLayouts/slideLayout1615.xml"/><Relationship Id="rId12" Type="http://schemas.openxmlformats.org/officeDocument/2006/relationships/slideLayout" Target="../slideLayouts/slideLayout1620.xml"/><Relationship Id="rId2" Type="http://schemas.openxmlformats.org/officeDocument/2006/relationships/slideLayout" Target="../slideLayouts/slideLayout1610.xml"/><Relationship Id="rId1" Type="http://schemas.openxmlformats.org/officeDocument/2006/relationships/slideLayout" Target="../slideLayouts/slideLayout1609.xml"/><Relationship Id="rId6" Type="http://schemas.openxmlformats.org/officeDocument/2006/relationships/slideLayout" Target="../slideLayouts/slideLayout1614.xml"/><Relationship Id="rId11" Type="http://schemas.openxmlformats.org/officeDocument/2006/relationships/slideLayout" Target="../slideLayouts/slideLayout1619.xml"/><Relationship Id="rId5" Type="http://schemas.openxmlformats.org/officeDocument/2006/relationships/slideLayout" Target="../slideLayouts/slideLayout1613.xml"/><Relationship Id="rId10" Type="http://schemas.openxmlformats.org/officeDocument/2006/relationships/slideLayout" Target="../slideLayouts/slideLayout1618.xml"/><Relationship Id="rId4" Type="http://schemas.openxmlformats.org/officeDocument/2006/relationships/slideLayout" Target="../slideLayouts/slideLayout1612.xml"/><Relationship Id="rId9" Type="http://schemas.openxmlformats.org/officeDocument/2006/relationships/slideLayout" Target="../slideLayouts/slideLayout1617.xml"/><Relationship Id="rId14" Type="http://schemas.openxmlformats.org/officeDocument/2006/relationships/image" Target="../media/image43.png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8.xml"/><Relationship Id="rId13" Type="http://schemas.openxmlformats.org/officeDocument/2006/relationships/slideLayout" Target="../slideLayouts/slideLayout1633.xml"/><Relationship Id="rId3" Type="http://schemas.openxmlformats.org/officeDocument/2006/relationships/slideLayout" Target="../slideLayouts/slideLayout1623.xml"/><Relationship Id="rId7" Type="http://schemas.openxmlformats.org/officeDocument/2006/relationships/slideLayout" Target="../slideLayouts/slideLayout1627.xml"/><Relationship Id="rId12" Type="http://schemas.openxmlformats.org/officeDocument/2006/relationships/slideLayout" Target="../slideLayouts/slideLayout1632.xml"/><Relationship Id="rId2" Type="http://schemas.openxmlformats.org/officeDocument/2006/relationships/slideLayout" Target="../slideLayouts/slideLayout1622.xml"/><Relationship Id="rId1" Type="http://schemas.openxmlformats.org/officeDocument/2006/relationships/slideLayout" Target="../slideLayouts/slideLayout1621.xml"/><Relationship Id="rId6" Type="http://schemas.openxmlformats.org/officeDocument/2006/relationships/slideLayout" Target="../slideLayouts/slideLayout1626.xml"/><Relationship Id="rId11" Type="http://schemas.openxmlformats.org/officeDocument/2006/relationships/slideLayout" Target="../slideLayouts/slideLayout1631.xml"/><Relationship Id="rId5" Type="http://schemas.openxmlformats.org/officeDocument/2006/relationships/slideLayout" Target="../slideLayouts/slideLayout162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30.xml"/><Relationship Id="rId4" Type="http://schemas.openxmlformats.org/officeDocument/2006/relationships/slideLayout" Target="../slideLayouts/slideLayout1624.xml"/><Relationship Id="rId9" Type="http://schemas.openxmlformats.org/officeDocument/2006/relationships/slideLayout" Target="../slideLayouts/slideLayout1629.xml"/><Relationship Id="rId14" Type="http://schemas.openxmlformats.org/officeDocument/2006/relationships/theme" Target="../theme/theme143.xml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1.xml"/><Relationship Id="rId13" Type="http://schemas.openxmlformats.org/officeDocument/2006/relationships/theme" Target="../theme/theme144.xml"/><Relationship Id="rId3" Type="http://schemas.openxmlformats.org/officeDocument/2006/relationships/slideLayout" Target="../slideLayouts/slideLayout1636.xml"/><Relationship Id="rId7" Type="http://schemas.openxmlformats.org/officeDocument/2006/relationships/slideLayout" Target="../slideLayouts/slideLayout1640.xml"/><Relationship Id="rId12" Type="http://schemas.openxmlformats.org/officeDocument/2006/relationships/slideLayout" Target="../slideLayouts/slideLayout1645.xml"/><Relationship Id="rId2" Type="http://schemas.openxmlformats.org/officeDocument/2006/relationships/slideLayout" Target="../slideLayouts/slideLayout1635.xml"/><Relationship Id="rId1" Type="http://schemas.openxmlformats.org/officeDocument/2006/relationships/slideLayout" Target="../slideLayouts/slideLayout1634.xml"/><Relationship Id="rId6" Type="http://schemas.openxmlformats.org/officeDocument/2006/relationships/slideLayout" Target="../slideLayouts/slideLayout1639.xml"/><Relationship Id="rId11" Type="http://schemas.openxmlformats.org/officeDocument/2006/relationships/slideLayout" Target="../slideLayouts/slideLayout1644.xml"/><Relationship Id="rId5" Type="http://schemas.openxmlformats.org/officeDocument/2006/relationships/slideLayout" Target="../slideLayouts/slideLayout1638.xml"/><Relationship Id="rId10" Type="http://schemas.openxmlformats.org/officeDocument/2006/relationships/slideLayout" Target="../slideLayouts/slideLayout1643.xml"/><Relationship Id="rId4" Type="http://schemas.openxmlformats.org/officeDocument/2006/relationships/slideLayout" Target="../slideLayouts/slideLayout1637.xml"/><Relationship Id="rId9" Type="http://schemas.openxmlformats.org/officeDocument/2006/relationships/slideLayout" Target="../slideLayouts/slideLayout1642.xml"/><Relationship Id="rId14" Type="http://schemas.openxmlformats.org/officeDocument/2006/relationships/image" Target="../media/image26.png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3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648.xml"/><Relationship Id="rId7" Type="http://schemas.openxmlformats.org/officeDocument/2006/relationships/slideLayout" Target="../slideLayouts/slideLayout1652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647.xml"/><Relationship Id="rId1" Type="http://schemas.openxmlformats.org/officeDocument/2006/relationships/slideLayout" Target="../slideLayouts/slideLayout1646.xml"/><Relationship Id="rId6" Type="http://schemas.openxmlformats.org/officeDocument/2006/relationships/slideLayout" Target="../slideLayouts/slideLayout1651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1650.xml"/><Relationship Id="rId15" Type="http://schemas.openxmlformats.org/officeDocument/2006/relationships/image" Target="../media/image45.png"/><Relationship Id="rId10" Type="http://schemas.openxmlformats.org/officeDocument/2006/relationships/theme" Target="../theme/theme145.xml"/><Relationship Id="rId4" Type="http://schemas.openxmlformats.org/officeDocument/2006/relationships/slideLayout" Target="../slideLayouts/slideLayout1649.xml"/><Relationship Id="rId9" Type="http://schemas.openxmlformats.org/officeDocument/2006/relationships/slideLayout" Target="../slideLayouts/slideLayout1654.xml"/><Relationship Id="rId14" Type="http://schemas.openxmlformats.org/officeDocument/2006/relationships/image" Target="../media/image44.emf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2.xml"/><Relationship Id="rId13" Type="http://schemas.openxmlformats.org/officeDocument/2006/relationships/theme" Target="../theme/theme146.xml"/><Relationship Id="rId3" Type="http://schemas.openxmlformats.org/officeDocument/2006/relationships/slideLayout" Target="../slideLayouts/slideLayout1657.xml"/><Relationship Id="rId7" Type="http://schemas.openxmlformats.org/officeDocument/2006/relationships/slideLayout" Target="../slideLayouts/slideLayout1661.xml"/><Relationship Id="rId12" Type="http://schemas.openxmlformats.org/officeDocument/2006/relationships/slideLayout" Target="../slideLayouts/slideLayout1666.xml"/><Relationship Id="rId2" Type="http://schemas.openxmlformats.org/officeDocument/2006/relationships/slideLayout" Target="../slideLayouts/slideLayout1656.xml"/><Relationship Id="rId1" Type="http://schemas.openxmlformats.org/officeDocument/2006/relationships/slideLayout" Target="../slideLayouts/slideLayout1655.xml"/><Relationship Id="rId6" Type="http://schemas.openxmlformats.org/officeDocument/2006/relationships/slideLayout" Target="../slideLayouts/slideLayout1660.xml"/><Relationship Id="rId11" Type="http://schemas.openxmlformats.org/officeDocument/2006/relationships/slideLayout" Target="../slideLayouts/slideLayout1665.xml"/><Relationship Id="rId5" Type="http://schemas.openxmlformats.org/officeDocument/2006/relationships/slideLayout" Target="../slideLayouts/slideLayout1659.xml"/><Relationship Id="rId10" Type="http://schemas.openxmlformats.org/officeDocument/2006/relationships/slideLayout" Target="../slideLayouts/slideLayout1664.xml"/><Relationship Id="rId4" Type="http://schemas.openxmlformats.org/officeDocument/2006/relationships/slideLayout" Target="../slideLayouts/slideLayout1658.xml"/><Relationship Id="rId9" Type="http://schemas.openxmlformats.org/officeDocument/2006/relationships/slideLayout" Target="../slideLayouts/slideLayout1663.xml"/><Relationship Id="rId14" Type="http://schemas.openxmlformats.org/officeDocument/2006/relationships/image" Target="../media/image26.png"/></Relationships>
</file>

<file path=ppt/slideMasters/_rels/slideMaster1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4.xml"/><Relationship Id="rId13" Type="http://schemas.openxmlformats.org/officeDocument/2006/relationships/theme" Target="../theme/theme147.xml"/><Relationship Id="rId3" Type="http://schemas.openxmlformats.org/officeDocument/2006/relationships/slideLayout" Target="../slideLayouts/slideLayout1669.xml"/><Relationship Id="rId7" Type="http://schemas.openxmlformats.org/officeDocument/2006/relationships/slideLayout" Target="../slideLayouts/slideLayout1673.xml"/><Relationship Id="rId12" Type="http://schemas.openxmlformats.org/officeDocument/2006/relationships/slideLayout" Target="../slideLayouts/slideLayout1678.xml"/><Relationship Id="rId2" Type="http://schemas.openxmlformats.org/officeDocument/2006/relationships/slideLayout" Target="../slideLayouts/slideLayout1668.xml"/><Relationship Id="rId1" Type="http://schemas.openxmlformats.org/officeDocument/2006/relationships/slideLayout" Target="../slideLayouts/slideLayout1667.xml"/><Relationship Id="rId6" Type="http://schemas.openxmlformats.org/officeDocument/2006/relationships/slideLayout" Target="../slideLayouts/slideLayout1672.xml"/><Relationship Id="rId11" Type="http://schemas.openxmlformats.org/officeDocument/2006/relationships/slideLayout" Target="../slideLayouts/slideLayout1677.xml"/><Relationship Id="rId5" Type="http://schemas.openxmlformats.org/officeDocument/2006/relationships/slideLayout" Target="../slideLayouts/slideLayout1671.xml"/><Relationship Id="rId10" Type="http://schemas.openxmlformats.org/officeDocument/2006/relationships/slideLayout" Target="../slideLayouts/slideLayout1676.xml"/><Relationship Id="rId4" Type="http://schemas.openxmlformats.org/officeDocument/2006/relationships/slideLayout" Target="../slideLayouts/slideLayout1670.xml"/><Relationship Id="rId9" Type="http://schemas.openxmlformats.org/officeDocument/2006/relationships/slideLayout" Target="../slideLayouts/slideLayout1675.xml"/><Relationship Id="rId14" Type="http://schemas.openxmlformats.org/officeDocument/2006/relationships/image" Target="../media/image10.png"/></Relationships>
</file>

<file path=ppt/slideMasters/_rels/slideMaster1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6.xml"/><Relationship Id="rId13" Type="http://schemas.openxmlformats.org/officeDocument/2006/relationships/slideLayout" Target="../slideLayouts/slideLayout1691.xml"/><Relationship Id="rId3" Type="http://schemas.openxmlformats.org/officeDocument/2006/relationships/slideLayout" Target="../slideLayouts/slideLayout1681.xml"/><Relationship Id="rId7" Type="http://schemas.openxmlformats.org/officeDocument/2006/relationships/slideLayout" Target="../slideLayouts/slideLayout1685.xml"/><Relationship Id="rId12" Type="http://schemas.openxmlformats.org/officeDocument/2006/relationships/slideLayout" Target="../slideLayouts/slideLayout1690.xml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1680.xml"/><Relationship Id="rId16" Type="http://schemas.openxmlformats.org/officeDocument/2006/relationships/theme" Target="../theme/theme148.xml"/><Relationship Id="rId1" Type="http://schemas.openxmlformats.org/officeDocument/2006/relationships/slideLayout" Target="../slideLayouts/slideLayout1679.xml"/><Relationship Id="rId6" Type="http://schemas.openxmlformats.org/officeDocument/2006/relationships/slideLayout" Target="../slideLayouts/slideLayout1684.xml"/><Relationship Id="rId11" Type="http://schemas.openxmlformats.org/officeDocument/2006/relationships/slideLayout" Target="../slideLayouts/slideLayout1689.xml"/><Relationship Id="rId5" Type="http://schemas.openxmlformats.org/officeDocument/2006/relationships/slideLayout" Target="../slideLayouts/slideLayout1683.xml"/><Relationship Id="rId15" Type="http://schemas.openxmlformats.org/officeDocument/2006/relationships/slideLayout" Target="../slideLayouts/slideLayout1693.xml"/><Relationship Id="rId10" Type="http://schemas.openxmlformats.org/officeDocument/2006/relationships/slideLayout" Target="../slideLayouts/slideLayout1688.xml"/><Relationship Id="rId4" Type="http://schemas.openxmlformats.org/officeDocument/2006/relationships/slideLayout" Target="../slideLayouts/slideLayout1682.xml"/><Relationship Id="rId9" Type="http://schemas.openxmlformats.org/officeDocument/2006/relationships/slideLayout" Target="../slideLayouts/slideLayout1687.xml"/><Relationship Id="rId14" Type="http://schemas.openxmlformats.org/officeDocument/2006/relationships/slideLayout" Target="../slideLayouts/slideLayout169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2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image" Target="../media/image2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2.jpe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jpe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jpe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image" Target="../media/image2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4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50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Relationship Id="rId14" Type="http://schemas.openxmlformats.org/officeDocument/2006/relationships/image" Target="../media/image2.jpe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383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8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image" Target="../media/image2.jpe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394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9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Relationship Id="rId14" Type="http://schemas.openxmlformats.org/officeDocument/2006/relationships/image" Target="../media/image2.jpeg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5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4.xml"/><Relationship Id="rId11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3.xml"/><Relationship Id="rId10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2.xml"/><Relationship Id="rId9" Type="http://schemas.openxmlformats.org/officeDocument/2006/relationships/slideLayout" Target="../slideLayouts/slideLayout407.xml"/><Relationship Id="rId14" Type="http://schemas.openxmlformats.org/officeDocument/2006/relationships/image" Target="../media/image2.jpe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image" Target="../media/image2.jpe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438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32.xml"/><Relationship Id="rId6" Type="http://schemas.openxmlformats.org/officeDocument/2006/relationships/slideLayout" Target="../slideLayouts/slideLayout437.xml"/><Relationship Id="rId11" Type="http://schemas.openxmlformats.org/officeDocument/2006/relationships/slideLayout" Target="../slideLayouts/slideLayout442.xml"/><Relationship Id="rId5" Type="http://schemas.openxmlformats.org/officeDocument/2006/relationships/slideLayout" Target="../slideLayouts/slideLayout436.xml"/><Relationship Id="rId10" Type="http://schemas.openxmlformats.org/officeDocument/2006/relationships/slideLayout" Target="../slideLayouts/slideLayout441.xml"/><Relationship Id="rId4" Type="http://schemas.openxmlformats.org/officeDocument/2006/relationships/slideLayout" Target="../slideLayouts/slideLayout435.xml"/><Relationship Id="rId9" Type="http://schemas.openxmlformats.org/officeDocument/2006/relationships/slideLayout" Target="../slideLayouts/slideLayout440.xml"/><Relationship Id="rId14" Type="http://schemas.openxmlformats.org/officeDocument/2006/relationships/image" Target="../media/image2.jpeg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5.xml"/><Relationship Id="rId7" Type="http://schemas.openxmlformats.org/officeDocument/2006/relationships/slideLayout" Target="../slideLayouts/slideLayout449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47.xml"/><Relationship Id="rId10" Type="http://schemas.openxmlformats.org/officeDocument/2006/relationships/slideLayout" Target="../slideLayouts/slideLayout452.xml"/><Relationship Id="rId4" Type="http://schemas.openxmlformats.org/officeDocument/2006/relationships/slideLayout" Target="../slideLayouts/slideLayout446.xml"/><Relationship Id="rId9" Type="http://schemas.openxmlformats.org/officeDocument/2006/relationships/slideLayout" Target="../slideLayouts/slideLayout451.xml"/><Relationship Id="rId14" Type="http://schemas.openxmlformats.org/officeDocument/2006/relationships/image" Target="../media/image2.jpeg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60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5.xml"/><Relationship Id="rId1" Type="http://schemas.openxmlformats.org/officeDocument/2006/relationships/slideLayout" Target="../slideLayouts/slideLayout454.xml"/><Relationship Id="rId6" Type="http://schemas.openxmlformats.org/officeDocument/2006/relationships/slideLayout" Target="../slideLayouts/slideLayout459.xml"/><Relationship Id="rId11" Type="http://schemas.openxmlformats.org/officeDocument/2006/relationships/slideLayout" Target="../slideLayouts/slideLayout464.xml"/><Relationship Id="rId5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63.xml"/><Relationship Id="rId4" Type="http://schemas.openxmlformats.org/officeDocument/2006/relationships/slideLayout" Target="../slideLayouts/slideLayout457.xml"/><Relationship Id="rId9" Type="http://schemas.openxmlformats.org/officeDocument/2006/relationships/slideLayout" Target="../slideLayouts/slideLayout462.xml"/><Relationship Id="rId14" Type="http://schemas.openxmlformats.org/officeDocument/2006/relationships/image" Target="../media/image2.jpeg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71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65.xml"/><Relationship Id="rId6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475.xml"/><Relationship Id="rId5" Type="http://schemas.openxmlformats.org/officeDocument/2006/relationships/slideLayout" Target="../slideLayouts/slideLayout469.xml"/><Relationship Id="rId10" Type="http://schemas.openxmlformats.org/officeDocument/2006/relationships/slideLayout" Target="../slideLayouts/slideLayout474.xml"/><Relationship Id="rId4" Type="http://schemas.openxmlformats.org/officeDocument/2006/relationships/slideLayout" Target="../slideLayouts/slideLayout468.xml"/><Relationship Id="rId9" Type="http://schemas.openxmlformats.org/officeDocument/2006/relationships/slideLayout" Target="../slideLayouts/slideLayout473.xml"/><Relationship Id="rId14" Type="http://schemas.openxmlformats.org/officeDocument/2006/relationships/image" Target="../media/image2.jpeg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8.xml"/><Relationship Id="rId7" Type="http://schemas.openxmlformats.org/officeDocument/2006/relationships/slideLayout" Target="../slideLayouts/slideLayout482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76.xml"/><Relationship Id="rId6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486.xml"/><Relationship Id="rId5" Type="http://schemas.openxmlformats.org/officeDocument/2006/relationships/slideLayout" Target="../slideLayouts/slideLayout480.xml"/><Relationship Id="rId10" Type="http://schemas.openxmlformats.org/officeDocument/2006/relationships/slideLayout" Target="../slideLayouts/slideLayout485.xml"/><Relationship Id="rId4" Type="http://schemas.openxmlformats.org/officeDocument/2006/relationships/slideLayout" Target="../slideLayouts/slideLayout479.xml"/><Relationship Id="rId9" Type="http://schemas.openxmlformats.org/officeDocument/2006/relationships/slideLayout" Target="../slideLayouts/slideLayout484.xml"/><Relationship Id="rId14" Type="http://schemas.openxmlformats.org/officeDocument/2006/relationships/image" Target="../media/image2.jpeg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93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87.xml"/><Relationship Id="rId6" Type="http://schemas.openxmlformats.org/officeDocument/2006/relationships/slideLayout" Target="../slideLayouts/slideLayout492.xml"/><Relationship Id="rId11" Type="http://schemas.openxmlformats.org/officeDocument/2006/relationships/slideLayout" Target="../slideLayouts/slideLayout497.xml"/><Relationship Id="rId5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96.xml"/><Relationship Id="rId4" Type="http://schemas.openxmlformats.org/officeDocument/2006/relationships/slideLayout" Target="../slideLayouts/slideLayout490.xml"/><Relationship Id="rId9" Type="http://schemas.openxmlformats.org/officeDocument/2006/relationships/slideLayout" Target="../slideLayouts/slideLayout495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00.xml"/><Relationship Id="rId7" Type="http://schemas.openxmlformats.org/officeDocument/2006/relationships/slideLayout" Target="../slideLayouts/slideLayout504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9.xml"/><Relationship Id="rId1" Type="http://schemas.openxmlformats.org/officeDocument/2006/relationships/slideLayout" Target="../slideLayouts/slideLayout498.xml"/><Relationship Id="rId6" Type="http://schemas.openxmlformats.org/officeDocument/2006/relationships/slideLayout" Target="../slideLayouts/slideLayout503.xml"/><Relationship Id="rId11" Type="http://schemas.openxmlformats.org/officeDocument/2006/relationships/slideLayout" Target="../slideLayouts/slideLayout508.xml"/><Relationship Id="rId5" Type="http://schemas.openxmlformats.org/officeDocument/2006/relationships/slideLayout" Target="../slideLayouts/slideLayout502.xml"/><Relationship Id="rId10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501.xml"/><Relationship Id="rId9" Type="http://schemas.openxmlformats.org/officeDocument/2006/relationships/slideLayout" Target="../slideLayouts/slideLayout506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11.xml"/><Relationship Id="rId7" Type="http://schemas.openxmlformats.org/officeDocument/2006/relationships/slideLayout" Target="../slideLayouts/slideLayout515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509.xml"/><Relationship Id="rId6" Type="http://schemas.openxmlformats.org/officeDocument/2006/relationships/slideLayout" Target="../slideLayouts/slideLayout514.xml"/><Relationship Id="rId11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3.xml"/><Relationship Id="rId10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2.xml"/><Relationship Id="rId9" Type="http://schemas.openxmlformats.org/officeDocument/2006/relationships/slideLayout" Target="../slideLayouts/slideLayout517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22.xml"/><Relationship Id="rId7" Type="http://schemas.openxmlformats.org/officeDocument/2006/relationships/slideLayout" Target="../slideLayouts/slideLayout526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21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5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7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2.xml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44.xml"/><Relationship Id="rId7" Type="http://schemas.openxmlformats.org/officeDocument/2006/relationships/slideLayout" Target="../slideLayouts/slideLayout548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42.xml"/><Relationship Id="rId6" Type="http://schemas.openxmlformats.org/officeDocument/2006/relationships/slideLayout" Target="../slideLayouts/slideLayout547.xml"/><Relationship Id="rId11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46.xml"/><Relationship Id="rId10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45.xml"/><Relationship Id="rId9" Type="http://schemas.openxmlformats.org/officeDocument/2006/relationships/slideLayout" Target="../slideLayouts/slideLayout550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66.xml"/><Relationship Id="rId7" Type="http://schemas.openxmlformats.org/officeDocument/2006/relationships/slideLayout" Target="../slideLayouts/slideLayout570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5.xml"/><Relationship Id="rId1" Type="http://schemas.openxmlformats.org/officeDocument/2006/relationships/slideLayout" Target="../slideLayouts/slideLayout564.xml"/><Relationship Id="rId6" Type="http://schemas.openxmlformats.org/officeDocument/2006/relationships/slideLayout" Target="../slideLayouts/slideLayout569.xml"/><Relationship Id="rId11" Type="http://schemas.openxmlformats.org/officeDocument/2006/relationships/slideLayout" Target="../slideLayouts/slideLayout574.xml"/><Relationship Id="rId5" Type="http://schemas.openxmlformats.org/officeDocument/2006/relationships/slideLayout" Target="../slideLayouts/slideLayout568.xml"/><Relationship Id="rId10" Type="http://schemas.openxmlformats.org/officeDocument/2006/relationships/slideLayout" Target="../slideLayouts/slideLayout573.xml"/><Relationship Id="rId4" Type="http://schemas.openxmlformats.org/officeDocument/2006/relationships/slideLayout" Target="../slideLayouts/slideLayout567.xml"/><Relationship Id="rId9" Type="http://schemas.openxmlformats.org/officeDocument/2006/relationships/slideLayout" Target="../slideLayouts/slideLayout572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7.xml"/><Relationship Id="rId7" Type="http://schemas.openxmlformats.org/officeDocument/2006/relationships/slideLayout" Target="../slideLayouts/slideLayout581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6.xml"/><Relationship Id="rId1" Type="http://schemas.openxmlformats.org/officeDocument/2006/relationships/slideLayout" Target="../slideLayouts/slideLayout575.xml"/><Relationship Id="rId6" Type="http://schemas.openxmlformats.org/officeDocument/2006/relationships/slideLayout" Target="../slideLayouts/slideLayout580.xml"/><Relationship Id="rId11" Type="http://schemas.openxmlformats.org/officeDocument/2006/relationships/slideLayout" Target="../slideLayouts/slideLayout585.xml"/><Relationship Id="rId5" Type="http://schemas.openxmlformats.org/officeDocument/2006/relationships/slideLayout" Target="../slideLayouts/slideLayout579.xml"/><Relationship Id="rId10" Type="http://schemas.openxmlformats.org/officeDocument/2006/relationships/slideLayout" Target="../slideLayouts/slideLayout584.xml"/><Relationship Id="rId4" Type="http://schemas.openxmlformats.org/officeDocument/2006/relationships/slideLayout" Target="../slideLayouts/slideLayout578.xml"/><Relationship Id="rId9" Type="http://schemas.openxmlformats.org/officeDocument/2006/relationships/slideLayout" Target="../slideLayouts/slideLayout58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92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7.xml"/><Relationship Id="rId1" Type="http://schemas.openxmlformats.org/officeDocument/2006/relationships/slideLayout" Target="../slideLayouts/slideLayout586.xml"/><Relationship Id="rId6" Type="http://schemas.openxmlformats.org/officeDocument/2006/relationships/slideLayout" Target="../slideLayouts/slideLayout591.xml"/><Relationship Id="rId11" Type="http://schemas.openxmlformats.org/officeDocument/2006/relationships/slideLayout" Target="../slideLayouts/slideLayout596.xml"/><Relationship Id="rId5" Type="http://schemas.openxmlformats.org/officeDocument/2006/relationships/slideLayout" Target="../slideLayouts/slideLayout590.xml"/><Relationship Id="rId10" Type="http://schemas.openxmlformats.org/officeDocument/2006/relationships/slideLayout" Target="../slideLayouts/slideLayout595.xml"/><Relationship Id="rId4" Type="http://schemas.openxmlformats.org/officeDocument/2006/relationships/slideLayout" Target="../slideLayouts/slideLayout589.xml"/><Relationship Id="rId9" Type="http://schemas.openxmlformats.org/officeDocument/2006/relationships/slideLayout" Target="../slideLayouts/slideLayout594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99.xml"/><Relationship Id="rId7" Type="http://schemas.openxmlformats.org/officeDocument/2006/relationships/slideLayout" Target="../slideLayouts/slideLayout603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8.xml"/><Relationship Id="rId1" Type="http://schemas.openxmlformats.org/officeDocument/2006/relationships/slideLayout" Target="../slideLayouts/slideLayout597.xml"/><Relationship Id="rId6" Type="http://schemas.openxmlformats.org/officeDocument/2006/relationships/slideLayout" Target="../slideLayouts/slideLayout602.xml"/><Relationship Id="rId11" Type="http://schemas.openxmlformats.org/officeDocument/2006/relationships/slideLayout" Target="../slideLayouts/slideLayout607.xml"/><Relationship Id="rId5" Type="http://schemas.openxmlformats.org/officeDocument/2006/relationships/slideLayout" Target="../slideLayouts/slideLayout601.xml"/><Relationship Id="rId10" Type="http://schemas.openxmlformats.org/officeDocument/2006/relationships/slideLayout" Target="../slideLayouts/slideLayout606.xml"/><Relationship Id="rId4" Type="http://schemas.openxmlformats.org/officeDocument/2006/relationships/slideLayout" Target="../slideLayouts/slideLayout600.xml"/><Relationship Id="rId9" Type="http://schemas.openxmlformats.org/officeDocument/2006/relationships/slideLayout" Target="../slideLayouts/slideLayout605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5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10.xml"/><Relationship Id="rId7" Type="http://schemas.openxmlformats.org/officeDocument/2006/relationships/slideLayout" Target="../slideLayouts/slideLayout614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9.xml"/><Relationship Id="rId1" Type="http://schemas.openxmlformats.org/officeDocument/2006/relationships/slideLayout" Target="../slideLayouts/slideLayout608.xml"/><Relationship Id="rId6" Type="http://schemas.openxmlformats.org/officeDocument/2006/relationships/slideLayout" Target="../slideLayouts/slideLayout613.xml"/><Relationship Id="rId11" Type="http://schemas.openxmlformats.org/officeDocument/2006/relationships/slideLayout" Target="../slideLayouts/slideLayout618.xml"/><Relationship Id="rId5" Type="http://schemas.openxmlformats.org/officeDocument/2006/relationships/slideLayout" Target="../slideLayouts/slideLayout612.xml"/><Relationship Id="rId10" Type="http://schemas.openxmlformats.org/officeDocument/2006/relationships/slideLayout" Target="../slideLayouts/slideLayout617.xml"/><Relationship Id="rId4" Type="http://schemas.openxmlformats.org/officeDocument/2006/relationships/slideLayout" Target="../slideLayouts/slideLayout611.xml"/><Relationship Id="rId9" Type="http://schemas.openxmlformats.org/officeDocument/2006/relationships/slideLayout" Target="../slideLayouts/slideLayout616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21.xml"/><Relationship Id="rId7" Type="http://schemas.openxmlformats.org/officeDocument/2006/relationships/slideLayout" Target="../slideLayouts/slideLayout625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20.xml"/><Relationship Id="rId1" Type="http://schemas.openxmlformats.org/officeDocument/2006/relationships/slideLayout" Target="../slideLayouts/slideLayout619.xml"/><Relationship Id="rId6" Type="http://schemas.openxmlformats.org/officeDocument/2006/relationships/slideLayout" Target="../slideLayouts/slideLayout624.xml"/><Relationship Id="rId11" Type="http://schemas.openxmlformats.org/officeDocument/2006/relationships/slideLayout" Target="../slideLayouts/slideLayout629.xml"/><Relationship Id="rId5" Type="http://schemas.openxmlformats.org/officeDocument/2006/relationships/slideLayout" Target="../slideLayouts/slideLayout623.xml"/><Relationship Id="rId10" Type="http://schemas.openxmlformats.org/officeDocument/2006/relationships/slideLayout" Target="../slideLayouts/slideLayout628.xml"/><Relationship Id="rId4" Type="http://schemas.openxmlformats.org/officeDocument/2006/relationships/slideLayout" Target="../slideLayouts/slideLayout622.xml"/><Relationship Id="rId9" Type="http://schemas.openxmlformats.org/officeDocument/2006/relationships/slideLayout" Target="../slideLayouts/slideLayout627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7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2.xml"/><Relationship Id="rId7" Type="http://schemas.openxmlformats.org/officeDocument/2006/relationships/slideLayout" Target="../slideLayouts/slideLayout636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630.xml"/><Relationship Id="rId6" Type="http://schemas.openxmlformats.org/officeDocument/2006/relationships/slideLayout" Target="../slideLayouts/slideLayout635.xml"/><Relationship Id="rId11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34.xml"/><Relationship Id="rId10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633.xml"/><Relationship Id="rId9" Type="http://schemas.openxmlformats.org/officeDocument/2006/relationships/slideLayout" Target="../slideLayouts/slideLayout638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43.xml"/><Relationship Id="rId7" Type="http://schemas.openxmlformats.org/officeDocument/2006/relationships/slideLayout" Target="../slideLayouts/slideLayout647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42.xml"/><Relationship Id="rId1" Type="http://schemas.openxmlformats.org/officeDocument/2006/relationships/slideLayout" Target="../slideLayouts/slideLayout641.xml"/><Relationship Id="rId6" Type="http://schemas.openxmlformats.org/officeDocument/2006/relationships/slideLayout" Target="../slideLayouts/slideLayout646.xml"/><Relationship Id="rId11" Type="http://schemas.openxmlformats.org/officeDocument/2006/relationships/slideLayout" Target="../slideLayouts/slideLayout651.xml"/><Relationship Id="rId5" Type="http://schemas.openxmlformats.org/officeDocument/2006/relationships/slideLayout" Target="../slideLayouts/slideLayout645.xml"/><Relationship Id="rId10" Type="http://schemas.openxmlformats.org/officeDocument/2006/relationships/slideLayout" Target="../slideLayouts/slideLayout650.xml"/><Relationship Id="rId4" Type="http://schemas.openxmlformats.org/officeDocument/2006/relationships/slideLayout" Target="../slideLayouts/slideLayout644.xml"/><Relationship Id="rId9" Type="http://schemas.openxmlformats.org/officeDocument/2006/relationships/slideLayout" Target="../slideLayouts/slideLayout6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54.xml"/><Relationship Id="rId7" Type="http://schemas.openxmlformats.org/officeDocument/2006/relationships/slideLayout" Target="../slideLayouts/slideLayout658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53.xml"/><Relationship Id="rId1" Type="http://schemas.openxmlformats.org/officeDocument/2006/relationships/slideLayout" Target="../slideLayouts/slideLayout652.xml"/><Relationship Id="rId6" Type="http://schemas.openxmlformats.org/officeDocument/2006/relationships/slideLayout" Target="../slideLayouts/slideLayout657.xml"/><Relationship Id="rId11" Type="http://schemas.openxmlformats.org/officeDocument/2006/relationships/slideLayout" Target="../slideLayouts/slideLayout662.xml"/><Relationship Id="rId5" Type="http://schemas.openxmlformats.org/officeDocument/2006/relationships/slideLayout" Target="../slideLayouts/slideLayout656.xml"/><Relationship Id="rId10" Type="http://schemas.openxmlformats.org/officeDocument/2006/relationships/slideLayout" Target="../slideLayouts/slideLayout661.xml"/><Relationship Id="rId4" Type="http://schemas.openxmlformats.org/officeDocument/2006/relationships/slideLayout" Target="../slideLayouts/slideLayout655.xml"/><Relationship Id="rId9" Type="http://schemas.openxmlformats.org/officeDocument/2006/relationships/slideLayout" Target="../slideLayouts/slideLayout660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9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64.xml"/><Relationship Id="rId1" Type="http://schemas.openxmlformats.org/officeDocument/2006/relationships/slideLayout" Target="../slideLayouts/slideLayout663.xml"/><Relationship Id="rId6" Type="http://schemas.openxmlformats.org/officeDocument/2006/relationships/slideLayout" Target="../slideLayouts/slideLayout668.xml"/><Relationship Id="rId11" Type="http://schemas.openxmlformats.org/officeDocument/2006/relationships/slideLayout" Target="../slideLayouts/slideLayout673.xml"/><Relationship Id="rId5" Type="http://schemas.openxmlformats.org/officeDocument/2006/relationships/slideLayout" Target="../slideLayouts/slideLayout667.xml"/><Relationship Id="rId10" Type="http://schemas.openxmlformats.org/officeDocument/2006/relationships/slideLayout" Target="../slideLayouts/slideLayout672.xml"/><Relationship Id="rId4" Type="http://schemas.openxmlformats.org/officeDocument/2006/relationships/slideLayout" Target="../slideLayouts/slideLayout666.xml"/><Relationship Id="rId9" Type="http://schemas.openxmlformats.org/officeDocument/2006/relationships/slideLayout" Target="../slideLayouts/slideLayout671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76.xml"/><Relationship Id="rId7" Type="http://schemas.openxmlformats.org/officeDocument/2006/relationships/slideLayout" Target="../slideLayouts/slideLayout680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5" Type="http://schemas.openxmlformats.org/officeDocument/2006/relationships/slideLayout" Target="../slideLayouts/slideLayout678.xml"/><Relationship Id="rId10" Type="http://schemas.openxmlformats.org/officeDocument/2006/relationships/slideLayout" Target="../slideLayouts/slideLayout683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87.xml"/><Relationship Id="rId7" Type="http://schemas.openxmlformats.org/officeDocument/2006/relationships/slideLayout" Target="../slideLayouts/slideLayout691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85.xml"/><Relationship Id="rId6" Type="http://schemas.openxmlformats.org/officeDocument/2006/relationships/slideLayout" Target="../slideLayouts/slideLayout690.xml"/><Relationship Id="rId11" Type="http://schemas.openxmlformats.org/officeDocument/2006/relationships/slideLayout" Target="../slideLayouts/slideLayout695.xml"/><Relationship Id="rId5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694.xml"/><Relationship Id="rId4" Type="http://schemas.openxmlformats.org/officeDocument/2006/relationships/slideLayout" Target="../slideLayouts/slideLayout688.xml"/><Relationship Id="rId9" Type="http://schemas.openxmlformats.org/officeDocument/2006/relationships/slideLayout" Target="../slideLayouts/slideLayout69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98.xml"/><Relationship Id="rId7" Type="http://schemas.openxmlformats.org/officeDocument/2006/relationships/slideLayout" Target="../slideLayouts/slideLayout702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7.xml"/><Relationship Id="rId1" Type="http://schemas.openxmlformats.org/officeDocument/2006/relationships/slideLayout" Target="../slideLayouts/slideLayout696.xml"/><Relationship Id="rId6" Type="http://schemas.openxmlformats.org/officeDocument/2006/relationships/slideLayout" Target="../slideLayouts/slideLayout701.xml"/><Relationship Id="rId11" Type="http://schemas.openxmlformats.org/officeDocument/2006/relationships/slideLayout" Target="../slideLayouts/slideLayout706.xml"/><Relationship Id="rId5" Type="http://schemas.openxmlformats.org/officeDocument/2006/relationships/slideLayout" Target="../slideLayouts/slideLayout700.xml"/><Relationship Id="rId10" Type="http://schemas.openxmlformats.org/officeDocument/2006/relationships/slideLayout" Target="../slideLayouts/slideLayout705.xml"/><Relationship Id="rId4" Type="http://schemas.openxmlformats.org/officeDocument/2006/relationships/slideLayout" Target="../slideLayouts/slideLayout699.xml"/><Relationship Id="rId9" Type="http://schemas.openxmlformats.org/officeDocument/2006/relationships/slideLayout" Target="../slideLayouts/slideLayout704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09.xml"/><Relationship Id="rId7" Type="http://schemas.openxmlformats.org/officeDocument/2006/relationships/slideLayout" Target="../slideLayouts/slideLayout713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8.xml"/><Relationship Id="rId1" Type="http://schemas.openxmlformats.org/officeDocument/2006/relationships/slideLayout" Target="../slideLayouts/slideLayout707.xml"/><Relationship Id="rId6" Type="http://schemas.openxmlformats.org/officeDocument/2006/relationships/slideLayout" Target="../slideLayouts/slideLayout712.xml"/><Relationship Id="rId11" Type="http://schemas.openxmlformats.org/officeDocument/2006/relationships/slideLayout" Target="../slideLayouts/slideLayout717.xml"/><Relationship Id="rId5" Type="http://schemas.openxmlformats.org/officeDocument/2006/relationships/slideLayout" Target="../slideLayouts/slideLayout711.xml"/><Relationship Id="rId10" Type="http://schemas.openxmlformats.org/officeDocument/2006/relationships/slideLayout" Target="../slideLayouts/slideLayout716.xml"/><Relationship Id="rId4" Type="http://schemas.openxmlformats.org/officeDocument/2006/relationships/slideLayout" Target="../slideLayouts/slideLayout710.xml"/><Relationship Id="rId9" Type="http://schemas.openxmlformats.org/officeDocument/2006/relationships/slideLayout" Target="../slideLayouts/slideLayout715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20.xml"/><Relationship Id="rId7" Type="http://schemas.openxmlformats.org/officeDocument/2006/relationships/slideLayout" Target="../slideLayouts/slideLayout724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9.xml"/><Relationship Id="rId1" Type="http://schemas.openxmlformats.org/officeDocument/2006/relationships/slideLayout" Target="../slideLayouts/slideLayout718.xml"/><Relationship Id="rId6" Type="http://schemas.openxmlformats.org/officeDocument/2006/relationships/slideLayout" Target="../slideLayouts/slideLayout723.xml"/><Relationship Id="rId11" Type="http://schemas.openxmlformats.org/officeDocument/2006/relationships/slideLayout" Target="../slideLayouts/slideLayout728.xml"/><Relationship Id="rId5" Type="http://schemas.openxmlformats.org/officeDocument/2006/relationships/slideLayout" Target="../slideLayouts/slideLayout722.xml"/><Relationship Id="rId10" Type="http://schemas.openxmlformats.org/officeDocument/2006/relationships/slideLayout" Target="../slideLayouts/slideLayout727.xml"/><Relationship Id="rId4" Type="http://schemas.openxmlformats.org/officeDocument/2006/relationships/slideLayout" Target="../slideLayouts/slideLayout721.xml"/><Relationship Id="rId9" Type="http://schemas.openxmlformats.org/officeDocument/2006/relationships/slideLayout" Target="../slideLayouts/slideLayout726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31.xml"/><Relationship Id="rId7" Type="http://schemas.openxmlformats.org/officeDocument/2006/relationships/slideLayout" Target="../slideLayouts/slideLayout735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30.xml"/><Relationship Id="rId1" Type="http://schemas.openxmlformats.org/officeDocument/2006/relationships/slideLayout" Target="../slideLayouts/slideLayout729.xml"/><Relationship Id="rId6" Type="http://schemas.openxmlformats.org/officeDocument/2006/relationships/slideLayout" Target="../slideLayouts/slideLayout734.xml"/><Relationship Id="rId11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3.xml"/><Relationship Id="rId10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2.xml"/><Relationship Id="rId9" Type="http://schemas.openxmlformats.org/officeDocument/2006/relationships/slideLayout" Target="../slideLayouts/slideLayout737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42.xml"/><Relationship Id="rId7" Type="http://schemas.openxmlformats.org/officeDocument/2006/relationships/slideLayout" Target="../slideLayouts/slideLayout746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41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5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9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8.xml"/><Relationship Id="rId13" Type="http://schemas.openxmlformats.org/officeDocument/2006/relationships/theme" Target="../theme/theme69.xml"/><Relationship Id="rId3" Type="http://schemas.openxmlformats.org/officeDocument/2006/relationships/slideLayout" Target="../slideLayouts/slideLayout753.xml"/><Relationship Id="rId7" Type="http://schemas.openxmlformats.org/officeDocument/2006/relationships/slideLayout" Target="../slideLayouts/slideLayout757.xml"/><Relationship Id="rId12" Type="http://schemas.openxmlformats.org/officeDocument/2006/relationships/slideLayout" Target="../slideLayouts/slideLayout762.xml"/><Relationship Id="rId2" Type="http://schemas.openxmlformats.org/officeDocument/2006/relationships/slideLayout" Target="../slideLayouts/slideLayout752.xml"/><Relationship Id="rId1" Type="http://schemas.openxmlformats.org/officeDocument/2006/relationships/slideLayout" Target="../slideLayouts/slideLayout751.xml"/><Relationship Id="rId6" Type="http://schemas.openxmlformats.org/officeDocument/2006/relationships/slideLayout" Target="../slideLayouts/slideLayout756.xml"/><Relationship Id="rId11" Type="http://schemas.openxmlformats.org/officeDocument/2006/relationships/slideLayout" Target="../slideLayouts/slideLayout761.xml"/><Relationship Id="rId5" Type="http://schemas.openxmlformats.org/officeDocument/2006/relationships/slideLayout" Target="../slideLayouts/slideLayout755.xml"/><Relationship Id="rId10" Type="http://schemas.openxmlformats.org/officeDocument/2006/relationships/slideLayout" Target="../slideLayouts/slideLayout760.xml"/><Relationship Id="rId4" Type="http://schemas.openxmlformats.org/officeDocument/2006/relationships/slideLayout" Target="../slideLayouts/slideLayout754.xml"/><Relationship Id="rId9" Type="http://schemas.openxmlformats.org/officeDocument/2006/relationships/slideLayout" Target="../slideLayouts/slideLayout759.xml"/><Relationship Id="rId1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2.jpeg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0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65.xml"/><Relationship Id="rId7" Type="http://schemas.openxmlformats.org/officeDocument/2006/relationships/slideLayout" Target="../slideLayouts/slideLayout769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64.xml"/><Relationship Id="rId1" Type="http://schemas.openxmlformats.org/officeDocument/2006/relationships/slideLayout" Target="../slideLayouts/slideLayout763.xml"/><Relationship Id="rId6" Type="http://schemas.openxmlformats.org/officeDocument/2006/relationships/slideLayout" Target="../slideLayouts/slideLayout768.xml"/><Relationship Id="rId11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67.xml"/><Relationship Id="rId10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66.xml"/><Relationship Id="rId9" Type="http://schemas.openxmlformats.org/officeDocument/2006/relationships/slideLayout" Target="../slideLayouts/slideLayout771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6.xml"/><Relationship Id="rId3" Type="http://schemas.openxmlformats.org/officeDocument/2006/relationships/slideLayout" Target="../slideLayouts/slideLayout776.xml"/><Relationship Id="rId7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85.xml"/><Relationship Id="rId2" Type="http://schemas.openxmlformats.org/officeDocument/2006/relationships/slideLayout" Target="../slideLayouts/slideLayout77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84.xml"/><Relationship Id="rId5" Type="http://schemas.openxmlformats.org/officeDocument/2006/relationships/slideLayout" Target="../slideLayouts/slideLayout778.xml"/><Relationship Id="rId15" Type="http://schemas.openxmlformats.org/officeDocument/2006/relationships/theme" Target="../theme/theme71.xml"/><Relationship Id="rId10" Type="http://schemas.openxmlformats.org/officeDocument/2006/relationships/slideLayout" Target="../slideLayouts/slideLayout783.xml"/><Relationship Id="rId4" Type="http://schemas.openxmlformats.org/officeDocument/2006/relationships/slideLayout" Target="../slideLayouts/slideLayout777.xml"/><Relationship Id="rId9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7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5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90.xml"/><Relationship Id="rId7" Type="http://schemas.openxmlformats.org/officeDocument/2006/relationships/slideLayout" Target="../slideLayouts/slideLayout794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89.xml"/><Relationship Id="rId1" Type="http://schemas.openxmlformats.org/officeDocument/2006/relationships/slideLayout" Target="../slideLayouts/slideLayout788.xml"/><Relationship Id="rId6" Type="http://schemas.openxmlformats.org/officeDocument/2006/relationships/slideLayout" Target="../slideLayouts/slideLayout793.xml"/><Relationship Id="rId11" Type="http://schemas.openxmlformats.org/officeDocument/2006/relationships/slideLayout" Target="../slideLayouts/slideLayout798.xml"/><Relationship Id="rId5" Type="http://schemas.openxmlformats.org/officeDocument/2006/relationships/slideLayout" Target="../slideLayouts/slideLayout792.xml"/><Relationship Id="rId10" Type="http://schemas.openxmlformats.org/officeDocument/2006/relationships/slideLayout" Target="../slideLayouts/slideLayout797.xml"/><Relationship Id="rId4" Type="http://schemas.openxmlformats.org/officeDocument/2006/relationships/slideLayout" Target="../slideLayouts/slideLayout791.xml"/><Relationship Id="rId9" Type="http://schemas.openxmlformats.org/officeDocument/2006/relationships/slideLayout" Target="../slideLayouts/slideLayout79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6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801.xml"/><Relationship Id="rId7" Type="http://schemas.openxmlformats.org/officeDocument/2006/relationships/slideLayout" Target="../slideLayouts/slideLayout805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800.xml"/><Relationship Id="rId1" Type="http://schemas.openxmlformats.org/officeDocument/2006/relationships/slideLayout" Target="../slideLayouts/slideLayout799.xml"/><Relationship Id="rId6" Type="http://schemas.openxmlformats.org/officeDocument/2006/relationships/slideLayout" Target="../slideLayouts/slideLayout804.xml"/><Relationship Id="rId11" Type="http://schemas.openxmlformats.org/officeDocument/2006/relationships/slideLayout" Target="../slideLayouts/slideLayout809.xml"/><Relationship Id="rId5" Type="http://schemas.openxmlformats.org/officeDocument/2006/relationships/slideLayout" Target="../slideLayouts/slideLayout803.xml"/><Relationship Id="rId10" Type="http://schemas.openxmlformats.org/officeDocument/2006/relationships/slideLayout" Target="../slideLayouts/slideLayout808.xml"/><Relationship Id="rId4" Type="http://schemas.openxmlformats.org/officeDocument/2006/relationships/slideLayout" Target="../slideLayouts/slideLayout802.xml"/><Relationship Id="rId9" Type="http://schemas.openxmlformats.org/officeDocument/2006/relationships/slideLayout" Target="../slideLayouts/slideLayout807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7.xml"/><Relationship Id="rId13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12.xml"/><Relationship Id="rId7" Type="http://schemas.openxmlformats.org/officeDocument/2006/relationships/slideLayout" Target="../slideLayouts/slideLayout816.xml"/><Relationship Id="rId12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10.xml"/><Relationship Id="rId6" Type="http://schemas.openxmlformats.org/officeDocument/2006/relationships/slideLayout" Target="../slideLayouts/slideLayout815.xml"/><Relationship Id="rId11" Type="http://schemas.openxmlformats.org/officeDocument/2006/relationships/slideLayout" Target="../slideLayouts/slideLayout820.xml"/><Relationship Id="rId5" Type="http://schemas.openxmlformats.org/officeDocument/2006/relationships/slideLayout" Target="../slideLayouts/slideLayout814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819.xml"/><Relationship Id="rId4" Type="http://schemas.openxmlformats.org/officeDocument/2006/relationships/slideLayout" Target="../slideLayouts/slideLayout813.xml"/><Relationship Id="rId9" Type="http://schemas.openxmlformats.org/officeDocument/2006/relationships/slideLayout" Target="../slideLayouts/slideLayout818.xml"/><Relationship Id="rId14" Type="http://schemas.openxmlformats.org/officeDocument/2006/relationships/theme" Target="../theme/theme74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0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25.xml"/><Relationship Id="rId7" Type="http://schemas.openxmlformats.org/officeDocument/2006/relationships/slideLayout" Target="../slideLayouts/slideLayout829.xml"/><Relationship Id="rId12" Type="http://schemas.openxmlformats.org/officeDocument/2006/relationships/theme" Target="../theme/theme75.xml"/><Relationship Id="rId2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23.xml"/><Relationship Id="rId6" Type="http://schemas.openxmlformats.org/officeDocument/2006/relationships/slideLayout" Target="../slideLayouts/slideLayout828.xml"/><Relationship Id="rId11" Type="http://schemas.openxmlformats.org/officeDocument/2006/relationships/slideLayout" Target="../slideLayouts/slideLayout833.xml"/><Relationship Id="rId5" Type="http://schemas.openxmlformats.org/officeDocument/2006/relationships/slideLayout" Target="../slideLayouts/slideLayout827.xml"/><Relationship Id="rId10" Type="http://schemas.openxmlformats.org/officeDocument/2006/relationships/slideLayout" Target="../slideLayouts/slideLayout832.xml"/><Relationship Id="rId4" Type="http://schemas.openxmlformats.org/officeDocument/2006/relationships/slideLayout" Target="../slideLayouts/slideLayout826.xml"/><Relationship Id="rId9" Type="http://schemas.openxmlformats.org/officeDocument/2006/relationships/slideLayout" Target="../slideLayouts/slideLayout831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slideLayout" Target="../slideLayouts/slideLayout845.xml"/><Relationship Id="rId2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Relationship Id="rId14" Type="http://schemas.openxmlformats.org/officeDocument/2006/relationships/image" Target="../media/image9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3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8.xml"/><Relationship Id="rId7" Type="http://schemas.openxmlformats.org/officeDocument/2006/relationships/slideLayout" Target="../slideLayouts/slideLayout852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47.xml"/><Relationship Id="rId1" Type="http://schemas.openxmlformats.org/officeDocument/2006/relationships/slideLayout" Target="../slideLayouts/slideLayout846.xml"/><Relationship Id="rId6" Type="http://schemas.openxmlformats.org/officeDocument/2006/relationships/slideLayout" Target="../slideLayouts/slideLayout851.xml"/><Relationship Id="rId11" Type="http://schemas.openxmlformats.org/officeDocument/2006/relationships/slideLayout" Target="../slideLayouts/slideLayout856.xml"/><Relationship Id="rId5" Type="http://schemas.openxmlformats.org/officeDocument/2006/relationships/slideLayout" Target="../slideLayouts/slideLayout850.xml"/><Relationship Id="rId10" Type="http://schemas.openxmlformats.org/officeDocument/2006/relationships/slideLayout" Target="../slideLayouts/slideLayout855.xml"/><Relationship Id="rId4" Type="http://schemas.openxmlformats.org/officeDocument/2006/relationships/slideLayout" Target="../slideLayouts/slideLayout849.xml"/><Relationship Id="rId9" Type="http://schemas.openxmlformats.org/officeDocument/2006/relationships/slideLayout" Target="../slideLayouts/slideLayout854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859.xml"/><Relationship Id="rId7" Type="http://schemas.openxmlformats.org/officeDocument/2006/relationships/slideLayout" Target="../slideLayouts/slideLayout863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58.xml"/><Relationship Id="rId1" Type="http://schemas.openxmlformats.org/officeDocument/2006/relationships/slideLayout" Target="../slideLayouts/slideLayout857.xml"/><Relationship Id="rId6" Type="http://schemas.openxmlformats.org/officeDocument/2006/relationships/slideLayout" Target="../slideLayouts/slideLayout862.xml"/><Relationship Id="rId11" Type="http://schemas.openxmlformats.org/officeDocument/2006/relationships/slideLayout" Target="../slideLayouts/slideLayout867.xml"/><Relationship Id="rId5" Type="http://schemas.openxmlformats.org/officeDocument/2006/relationships/slideLayout" Target="../slideLayouts/slideLayout861.xml"/><Relationship Id="rId10" Type="http://schemas.openxmlformats.org/officeDocument/2006/relationships/slideLayout" Target="../slideLayouts/slideLayout866.xml"/><Relationship Id="rId4" Type="http://schemas.openxmlformats.org/officeDocument/2006/relationships/slideLayout" Target="../slideLayouts/slideLayout860.xml"/><Relationship Id="rId9" Type="http://schemas.openxmlformats.org/officeDocument/2006/relationships/slideLayout" Target="../slideLayouts/slideLayout865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5.xml"/><Relationship Id="rId13" Type="http://schemas.openxmlformats.org/officeDocument/2006/relationships/theme" Target="../theme/theme79.xml"/><Relationship Id="rId3" Type="http://schemas.openxmlformats.org/officeDocument/2006/relationships/slideLayout" Target="../slideLayouts/slideLayout870.xml"/><Relationship Id="rId7" Type="http://schemas.openxmlformats.org/officeDocument/2006/relationships/slideLayout" Target="../slideLayouts/slideLayout874.xml"/><Relationship Id="rId12" Type="http://schemas.openxmlformats.org/officeDocument/2006/relationships/slideLayout" Target="../slideLayouts/slideLayout879.xml"/><Relationship Id="rId2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68.xml"/><Relationship Id="rId6" Type="http://schemas.openxmlformats.org/officeDocument/2006/relationships/slideLayout" Target="../slideLayouts/slideLayout873.xml"/><Relationship Id="rId11" Type="http://schemas.openxmlformats.org/officeDocument/2006/relationships/slideLayout" Target="../slideLayouts/slideLayout878.xml"/><Relationship Id="rId5" Type="http://schemas.openxmlformats.org/officeDocument/2006/relationships/slideLayout" Target="../slideLayouts/slideLayout872.xml"/><Relationship Id="rId10" Type="http://schemas.openxmlformats.org/officeDocument/2006/relationships/slideLayout" Target="../slideLayouts/slideLayout877.xml"/><Relationship Id="rId4" Type="http://schemas.openxmlformats.org/officeDocument/2006/relationships/slideLayout" Target="../slideLayouts/slideLayout871.xml"/><Relationship Id="rId9" Type="http://schemas.openxmlformats.org/officeDocument/2006/relationships/slideLayout" Target="../slideLayouts/slideLayout876.xml"/><Relationship Id="rId14" Type="http://schemas.openxmlformats.org/officeDocument/2006/relationships/image" Target="../media/image9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7.xml"/><Relationship Id="rId13" Type="http://schemas.openxmlformats.org/officeDocument/2006/relationships/theme" Target="../theme/theme80.xml"/><Relationship Id="rId3" Type="http://schemas.openxmlformats.org/officeDocument/2006/relationships/slideLayout" Target="../slideLayouts/slideLayout882.xml"/><Relationship Id="rId7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91.xml"/><Relationship Id="rId2" Type="http://schemas.openxmlformats.org/officeDocument/2006/relationships/slideLayout" Target="../slideLayouts/slideLayout881.xml"/><Relationship Id="rId1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90.xml"/><Relationship Id="rId5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9.xml"/><Relationship Id="rId4" Type="http://schemas.openxmlformats.org/officeDocument/2006/relationships/slideLayout" Target="../slideLayouts/slideLayout883.xml"/><Relationship Id="rId9" Type="http://schemas.openxmlformats.org/officeDocument/2006/relationships/slideLayout" Target="../slideLayouts/slideLayout888.xml"/><Relationship Id="rId14" Type="http://schemas.openxmlformats.org/officeDocument/2006/relationships/image" Target="../media/image10.png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9.xml"/><Relationship Id="rId13" Type="http://schemas.openxmlformats.org/officeDocument/2006/relationships/slideLayout" Target="../slideLayouts/slideLayout904.xml"/><Relationship Id="rId3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8.xml"/><Relationship Id="rId12" Type="http://schemas.openxmlformats.org/officeDocument/2006/relationships/slideLayout" Target="../slideLayouts/slideLayout903.xml"/><Relationship Id="rId2" Type="http://schemas.openxmlformats.org/officeDocument/2006/relationships/slideLayout" Target="../slideLayouts/slideLayout893.xml"/><Relationship Id="rId1" Type="http://schemas.openxmlformats.org/officeDocument/2006/relationships/slideLayout" Target="../slideLayouts/slideLayout892.xml"/><Relationship Id="rId6" Type="http://schemas.openxmlformats.org/officeDocument/2006/relationships/slideLayout" Target="../slideLayouts/slideLayout897.xml"/><Relationship Id="rId11" Type="http://schemas.openxmlformats.org/officeDocument/2006/relationships/slideLayout" Target="../slideLayouts/slideLayout902.xml"/><Relationship Id="rId5" Type="http://schemas.openxmlformats.org/officeDocument/2006/relationships/slideLayout" Target="../slideLayouts/slideLayout896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901.xml"/><Relationship Id="rId4" Type="http://schemas.openxmlformats.org/officeDocument/2006/relationships/slideLayout" Target="../slideLayouts/slideLayout895.xml"/><Relationship Id="rId9" Type="http://schemas.openxmlformats.org/officeDocument/2006/relationships/slideLayout" Target="../slideLayouts/slideLayout900.xml"/><Relationship Id="rId14" Type="http://schemas.openxmlformats.org/officeDocument/2006/relationships/theme" Target="../theme/theme81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07.xml"/><Relationship Id="rId7" Type="http://schemas.openxmlformats.org/officeDocument/2006/relationships/slideLayout" Target="../slideLayouts/slideLayout911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906.xml"/><Relationship Id="rId1" Type="http://schemas.openxmlformats.org/officeDocument/2006/relationships/slideLayout" Target="../slideLayouts/slideLayout905.xml"/><Relationship Id="rId6" Type="http://schemas.openxmlformats.org/officeDocument/2006/relationships/slideLayout" Target="../slideLayouts/slideLayout910.xml"/><Relationship Id="rId11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09.xml"/><Relationship Id="rId10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08.xml"/><Relationship Id="rId9" Type="http://schemas.openxmlformats.org/officeDocument/2006/relationships/slideLayout" Target="../slideLayouts/slideLayout913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3.xml"/><Relationship Id="rId13" Type="http://schemas.openxmlformats.org/officeDocument/2006/relationships/theme" Target="../theme/theme83.xml"/><Relationship Id="rId3" Type="http://schemas.openxmlformats.org/officeDocument/2006/relationships/slideLayout" Target="../slideLayouts/slideLayout918.xml"/><Relationship Id="rId7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7.xml"/><Relationship Id="rId2" Type="http://schemas.openxmlformats.org/officeDocument/2006/relationships/slideLayout" Target="../slideLayouts/slideLayout917.xml"/><Relationship Id="rId1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19.xml"/><Relationship Id="rId9" Type="http://schemas.openxmlformats.org/officeDocument/2006/relationships/slideLayout" Target="../slideLayouts/slideLayout924.xml"/><Relationship Id="rId14" Type="http://schemas.openxmlformats.org/officeDocument/2006/relationships/image" Target="../media/image10.png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30.xml"/><Relationship Id="rId7" Type="http://schemas.openxmlformats.org/officeDocument/2006/relationships/slideLayout" Target="../slideLayouts/slideLayout934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29.xml"/><Relationship Id="rId1" Type="http://schemas.openxmlformats.org/officeDocument/2006/relationships/slideLayout" Target="../slideLayouts/slideLayout928.xml"/><Relationship Id="rId6" Type="http://schemas.openxmlformats.org/officeDocument/2006/relationships/slideLayout" Target="../slideLayouts/slideLayout933.xml"/><Relationship Id="rId11" Type="http://schemas.openxmlformats.org/officeDocument/2006/relationships/slideLayout" Target="../slideLayouts/slideLayout938.xml"/><Relationship Id="rId5" Type="http://schemas.openxmlformats.org/officeDocument/2006/relationships/slideLayout" Target="../slideLayouts/slideLayout932.xml"/><Relationship Id="rId10" Type="http://schemas.openxmlformats.org/officeDocument/2006/relationships/slideLayout" Target="../slideLayouts/slideLayout937.xml"/><Relationship Id="rId4" Type="http://schemas.openxmlformats.org/officeDocument/2006/relationships/slideLayout" Target="../slideLayouts/slideLayout931.xml"/><Relationship Id="rId9" Type="http://schemas.openxmlformats.org/officeDocument/2006/relationships/slideLayout" Target="../slideLayouts/slideLayout936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41.xml"/><Relationship Id="rId7" Type="http://schemas.openxmlformats.org/officeDocument/2006/relationships/slideLayout" Target="../slideLayouts/slideLayout945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40.xml"/><Relationship Id="rId1" Type="http://schemas.openxmlformats.org/officeDocument/2006/relationships/slideLayout" Target="../slideLayouts/slideLayout939.xml"/><Relationship Id="rId6" Type="http://schemas.openxmlformats.org/officeDocument/2006/relationships/slideLayout" Target="../slideLayouts/slideLayout944.xml"/><Relationship Id="rId11" Type="http://schemas.openxmlformats.org/officeDocument/2006/relationships/slideLayout" Target="../slideLayouts/slideLayout949.xml"/><Relationship Id="rId5" Type="http://schemas.openxmlformats.org/officeDocument/2006/relationships/slideLayout" Target="../slideLayouts/slideLayout943.xml"/><Relationship Id="rId10" Type="http://schemas.openxmlformats.org/officeDocument/2006/relationships/slideLayout" Target="../slideLayouts/slideLayout948.xml"/><Relationship Id="rId4" Type="http://schemas.openxmlformats.org/officeDocument/2006/relationships/slideLayout" Target="../slideLayouts/slideLayout942.xml"/><Relationship Id="rId9" Type="http://schemas.openxmlformats.org/officeDocument/2006/relationships/slideLayout" Target="../slideLayouts/slideLayout947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7.xml"/><Relationship Id="rId13" Type="http://schemas.openxmlformats.org/officeDocument/2006/relationships/theme" Target="../theme/theme86.xml"/><Relationship Id="rId3" Type="http://schemas.openxmlformats.org/officeDocument/2006/relationships/slideLayout" Target="../slideLayouts/slideLayout952.xml"/><Relationship Id="rId7" Type="http://schemas.openxmlformats.org/officeDocument/2006/relationships/slideLayout" Target="../slideLayouts/slideLayout956.xml"/><Relationship Id="rId12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1.xml"/><Relationship Id="rId1" Type="http://schemas.openxmlformats.org/officeDocument/2006/relationships/slideLayout" Target="../slideLayouts/slideLayout950.xml"/><Relationship Id="rId6" Type="http://schemas.openxmlformats.org/officeDocument/2006/relationships/slideLayout" Target="../slideLayouts/slideLayout955.xml"/><Relationship Id="rId11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4.xml"/><Relationship Id="rId10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3.xml"/><Relationship Id="rId9" Type="http://schemas.openxmlformats.org/officeDocument/2006/relationships/slideLayout" Target="../slideLayouts/slideLayout958.xml"/><Relationship Id="rId14" Type="http://schemas.openxmlformats.org/officeDocument/2006/relationships/image" Target="../media/image10.png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64.xml"/><Relationship Id="rId7" Type="http://schemas.openxmlformats.org/officeDocument/2006/relationships/slideLayout" Target="../slideLayouts/slideLayout968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63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5" Type="http://schemas.openxmlformats.org/officeDocument/2006/relationships/slideLayout" Target="../slideLayouts/slideLayout966.xml"/><Relationship Id="rId10" Type="http://schemas.openxmlformats.org/officeDocument/2006/relationships/slideLayout" Target="../slideLayouts/slideLayout971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0.xml"/><Relationship Id="rId13" Type="http://schemas.openxmlformats.org/officeDocument/2006/relationships/theme" Target="../theme/theme88.xml"/><Relationship Id="rId3" Type="http://schemas.openxmlformats.org/officeDocument/2006/relationships/slideLayout" Target="../slideLayouts/slideLayout975.xml"/><Relationship Id="rId7" Type="http://schemas.openxmlformats.org/officeDocument/2006/relationships/slideLayout" Target="../slideLayouts/slideLayout979.xml"/><Relationship Id="rId12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74.xml"/><Relationship Id="rId1" Type="http://schemas.openxmlformats.org/officeDocument/2006/relationships/slideLayout" Target="../slideLayouts/slideLayout973.xml"/><Relationship Id="rId6" Type="http://schemas.openxmlformats.org/officeDocument/2006/relationships/slideLayout" Target="../slideLayouts/slideLayout978.xml"/><Relationship Id="rId11" Type="http://schemas.openxmlformats.org/officeDocument/2006/relationships/slideLayout" Target="../slideLayouts/slideLayout983.xml"/><Relationship Id="rId5" Type="http://schemas.openxmlformats.org/officeDocument/2006/relationships/slideLayout" Target="../slideLayouts/slideLayout977.xml"/><Relationship Id="rId10" Type="http://schemas.openxmlformats.org/officeDocument/2006/relationships/slideLayout" Target="../slideLayouts/slideLayout982.xml"/><Relationship Id="rId4" Type="http://schemas.openxmlformats.org/officeDocument/2006/relationships/slideLayout" Target="../slideLayouts/slideLayout976.xml"/><Relationship Id="rId9" Type="http://schemas.openxmlformats.org/officeDocument/2006/relationships/slideLayout" Target="../slideLayouts/slideLayout981.xml"/><Relationship Id="rId14" Type="http://schemas.openxmlformats.org/officeDocument/2006/relationships/image" Target="../media/image10.png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2.xml"/><Relationship Id="rId13" Type="http://schemas.openxmlformats.org/officeDocument/2006/relationships/theme" Target="../theme/theme89.xml"/><Relationship Id="rId3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91.xml"/><Relationship Id="rId12" Type="http://schemas.openxmlformats.org/officeDocument/2006/relationships/slideLayout" Target="../slideLayouts/slideLayout996.xml"/><Relationship Id="rId2" Type="http://schemas.openxmlformats.org/officeDocument/2006/relationships/slideLayout" Target="../slideLayouts/slideLayout986.xml"/><Relationship Id="rId1" Type="http://schemas.openxmlformats.org/officeDocument/2006/relationships/slideLayout" Target="../slideLayouts/slideLayout985.xml"/><Relationship Id="rId6" Type="http://schemas.openxmlformats.org/officeDocument/2006/relationships/slideLayout" Target="../slideLayouts/slideLayout990.xml"/><Relationship Id="rId11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88.xml"/><Relationship Id="rId9" Type="http://schemas.openxmlformats.org/officeDocument/2006/relationships/slideLayout" Target="../slideLayouts/slideLayout993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4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999.xml"/><Relationship Id="rId7" Type="http://schemas.openxmlformats.org/officeDocument/2006/relationships/slideLayout" Target="../slideLayouts/slideLayout1003.xml"/><Relationship Id="rId12" Type="http://schemas.openxmlformats.org/officeDocument/2006/relationships/theme" Target="../theme/theme90.xml"/><Relationship Id="rId2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1002.xml"/><Relationship Id="rId11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0.xml"/><Relationship Id="rId9" Type="http://schemas.openxmlformats.org/officeDocument/2006/relationships/slideLayout" Target="../slideLayouts/slideLayout1005.xml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5.xml"/><Relationship Id="rId13" Type="http://schemas.openxmlformats.org/officeDocument/2006/relationships/theme" Target="../theme/theme91.xml"/><Relationship Id="rId3" Type="http://schemas.openxmlformats.org/officeDocument/2006/relationships/slideLayout" Target="../slideLayouts/slideLayout1010.xml"/><Relationship Id="rId7" Type="http://schemas.openxmlformats.org/officeDocument/2006/relationships/slideLayout" Target="../slideLayouts/slideLayout1014.xml"/><Relationship Id="rId12" Type="http://schemas.openxmlformats.org/officeDocument/2006/relationships/slideLayout" Target="../slideLayouts/slideLayout1019.xml"/><Relationship Id="rId2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1008.xml"/><Relationship Id="rId6" Type="http://schemas.openxmlformats.org/officeDocument/2006/relationships/slideLayout" Target="../slideLayouts/slideLayout1013.xml"/><Relationship Id="rId11" Type="http://schemas.openxmlformats.org/officeDocument/2006/relationships/slideLayout" Target="../slideLayouts/slideLayout1018.xml"/><Relationship Id="rId5" Type="http://schemas.openxmlformats.org/officeDocument/2006/relationships/slideLayout" Target="../slideLayouts/slideLayout1012.xml"/><Relationship Id="rId10" Type="http://schemas.openxmlformats.org/officeDocument/2006/relationships/slideLayout" Target="../slideLayouts/slideLayout1017.xml"/><Relationship Id="rId4" Type="http://schemas.openxmlformats.org/officeDocument/2006/relationships/slideLayout" Target="../slideLayouts/slideLayout1011.xml"/><Relationship Id="rId9" Type="http://schemas.openxmlformats.org/officeDocument/2006/relationships/slideLayout" Target="../slideLayouts/slideLayout1016.xml"/><Relationship Id="rId14" Type="http://schemas.openxmlformats.org/officeDocument/2006/relationships/image" Target="../media/image10.png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7.xml"/><Relationship Id="rId13" Type="http://schemas.openxmlformats.org/officeDocument/2006/relationships/theme" Target="../theme/theme92.xml"/><Relationship Id="rId3" Type="http://schemas.openxmlformats.org/officeDocument/2006/relationships/slideLayout" Target="../slideLayouts/slideLayout1022.xml"/><Relationship Id="rId7" Type="http://schemas.openxmlformats.org/officeDocument/2006/relationships/slideLayout" Target="../slideLayouts/slideLayout1026.xml"/><Relationship Id="rId12" Type="http://schemas.openxmlformats.org/officeDocument/2006/relationships/slideLayout" Target="../slideLayouts/slideLayout1031.xml"/><Relationship Id="rId2" Type="http://schemas.openxmlformats.org/officeDocument/2006/relationships/slideLayout" Target="../slideLayouts/slideLayout1021.xml"/><Relationship Id="rId1" Type="http://schemas.openxmlformats.org/officeDocument/2006/relationships/slideLayout" Target="../slideLayouts/slideLayout1020.xml"/><Relationship Id="rId6" Type="http://schemas.openxmlformats.org/officeDocument/2006/relationships/slideLayout" Target="../slideLayouts/slideLayout1025.xml"/><Relationship Id="rId11" Type="http://schemas.openxmlformats.org/officeDocument/2006/relationships/slideLayout" Target="../slideLayouts/slideLayout1030.xml"/><Relationship Id="rId5" Type="http://schemas.openxmlformats.org/officeDocument/2006/relationships/slideLayout" Target="../slideLayouts/slideLayout1024.xml"/><Relationship Id="rId10" Type="http://schemas.openxmlformats.org/officeDocument/2006/relationships/slideLayout" Target="../slideLayouts/slideLayout1029.xml"/><Relationship Id="rId4" Type="http://schemas.openxmlformats.org/officeDocument/2006/relationships/slideLayout" Target="../slideLayouts/slideLayout1023.xml"/><Relationship Id="rId9" Type="http://schemas.openxmlformats.org/officeDocument/2006/relationships/slideLayout" Target="../slideLayouts/slideLayout1028.xml"/><Relationship Id="rId14" Type="http://schemas.openxmlformats.org/officeDocument/2006/relationships/image" Target="../media/image10.png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9.xml"/><Relationship Id="rId13" Type="http://schemas.openxmlformats.org/officeDocument/2006/relationships/theme" Target="../theme/theme93.xml"/><Relationship Id="rId3" Type="http://schemas.openxmlformats.org/officeDocument/2006/relationships/slideLayout" Target="../slideLayouts/slideLayout1034.xml"/><Relationship Id="rId7" Type="http://schemas.openxmlformats.org/officeDocument/2006/relationships/slideLayout" Target="../slideLayouts/slideLayout1038.xml"/><Relationship Id="rId12" Type="http://schemas.openxmlformats.org/officeDocument/2006/relationships/slideLayout" Target="../slideLayouts/slideLayout1043.xml"/><Relationship Id="rId2" Type="http://schemas.openxmlformats.org/officeDocument/2006/relationships/slideLayout" Target="../slideLayouts/slideLayout1033.xml"/><Relationship Id="rId1" Type="http://schemas.openxmlformats.org/officeDocument/2006/relationships/slideLayout" Target="../slideLayouts/slideLayout1032.xml"/><Relationship Id="rId6" Type="http://schemas.openxmlformats.org/officeDocument/2006/relationships/slideLayout" Target="../slideLayouts/slideLayout1037.xml"/><Relationship Id="rId11" Type="http://schemas.openxmlformats.org/officeDocument/2006/relationships/slideLayout" Target="../slideLayouts/slideLayout1042.xml"/><Relationship Id="rId5" Type="http://schemas.openxmlformats.org/officeDocument/2006/relationships/slideLayout" Target="../slideLayouts/slideLayout1036.xml"/><Relationship Id="rId10" Type="http://schemas.openxmlformats.org/officeDocument/2006/relationships/slideLayout" Target="../slideLayouts/slideLayout1041.xml"/><Relationship Id="rId4" Type="http://schemas.openxmlformats.org/officeDocument/2006/relationships/slideLayout" Target="../slideLayouts/slideLayout1035.xml"/><Relationship Id="rId9" Type="http://schemas.openxmlformats.org/officeDocument/2006/relationships/slideLayout" Target="../slideLayouts/slideLayout1040.xml"/><Relationship Id="rId14" Type="http://schemas.openxmlformats.org/officeDocument/2006/relationships/image" Target="../media/image10.png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1.xml"/><Relationship Id="rId13" Type="http://schemas.openxmlformats.org/officeDocument/2006/relationships/theme" Target="../theme/theme94.xml"/><Relationship Id="rId3" Type="http://schemas.openxmlformats.org/officeDocument/2006/relationships/slideLayout" Target="../slideLayouts/slideLayout1046.xml"/><Relationship Id="rId7" Type="http://schemas.openxmlformats.org/officeDocument/2006/relationships/slideLayout" Target="../slideLayouts/slideLayout1050.xml"/><Relationship Id="rId12" Type="http://schemas.openxmlformats.org/officeDocument/2006/relationships/slideLayout" Target="../slideLayouts/slideLayout1055.xml"/><Relationship Id="rId2" Type="http://schemas.openxmlformats.org/officeDocument/2006/relationships/slideLayout" Target="../slideLayouts/slideLayout1045.xml"/><Relationship Id="rId1" Type="http://schemas.openxmlformats.org/officeDocument/2006/relationships/slideLayout" Target="../slideLayouts/slideLayout1044.xml"/><Relationship Id="rId6" Type="http://schemas.openxmlformats.org/officeDocument/2006/relationships/slideLayout" Target="../slideLayouts/slideLayout1049.xml"/><Relationship Id="rId11" Type="http://schemas.openxmlformats.org/officeDocument/2006/relationships/slideLayout" Target="../slideLayouts/slideLayout1054.xml"/><Relationship Id="rId5" Type="http://schemas.openxmlformats.org/officeDocument/2006/relationships/slideLayout" Target="../slideLayouts/slideLayout1048.xml"/><Relationship Id="rId10" Type="http://schemas.openxmlformats.org/officeDocument/2006/relationships/slideLayout" Target="../slideLayouts/slideLayout1053.xml"/><Relationship Id="rId4" Type="http://schemas.openxmlformats.org/officeDocument/2006/relationships/slideLayout" Target="../slideLayouts/slideLayout1047.xml"/><Relationship Id="rId9" Type="http://schemas.openxmlformats.org/officeDocument/2006/relationships/slideLayout" Target="../slideLayouts/slideLayout1052.xml"/><Relationship Id="rId14" Type="http://schemas.openxmlformats.org/officeDocument/2006/relationships/image" Target="../media/image10.png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3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058.xml"/><Relationship Id="rId7" Type="http://schemas.openxmlformats.org/officeDocument/2006/relationships/slideLayout" Target="../slideLayouts/slideLayout1062.xml"/><Relationship Id="rId12" Type="http://schemas.openxmlformats.org/officeDocument/2006/relationships/slideLayout" Target="../slideLayouts/slideLayout1067.xml"/><Relationship Id="rId2" Type="http://schemas.openxmlformats.org/officeDocument/2006/relationships/slideLayout" Target="../slideLayouts/slideLayout1057.xml"/><Relationship Id="rId1" Type="http://schemas.openxmlformats.org/officeDocument/2006/relationships/slideLayout" Target="../slideLayouts/slideLayout1056.xml"/><Relationship Id="rId6" Type="http://schemas.openxmlformats.org/officeDocument/2006/relationships/slideLayout" Target="../slideLayouts/slideLayout1061.xml"/><Relationship Id="rId11" Type="http://schemas.openxmlformats.org/officeDocument/2006/relationships/slideLayout" Target="../slideLayouts/slideLayout1066.xml"/><Relationship Id="rId5" Type="http://schemas.openxmlformats.org/officeDocument/2006/relationships/slideLayout" Target="../slideLayouts/slideLayout1060.xml"/><Relationship Id="rId10" Type="http://schemas.openxmlformats.org/officeDocument/2006/relationships/slideLayout" Target="../slideLayouts/slideLayout1065.xml"/><Relationship Id="rId4" Type="http://schemas.openxmlformats.org/officeDocument/2006/relationships/slideLayout" Target="../slideLayouts/slideLayout1059.xml"/><Relationship Id="rId9" Type="http://schemas.openxmlformats.org/officeDocument/2006/relationships/slideLayout" Target="../slideLayouts/slideLayout1064.xml"/><Relationship Id="rId14" Type="http://schemas.openxmlformats.org/officeDocument/2006/relationships/image" Target="../media/image9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5.xml"/><Relationship Id="rId13" Type="http://schemas.openxmlformats.org/officeDocument/2006/relationships/theme" Target="../theme/theme96.xml"/><Relationship Id="rId3" Type="http://schemas.openxmlformats.org/officeDocument/2006/relationships/slideLayout" Target="../slideLayouts/slideLayout1070.xml"/><Relationship Id="rId7" Type="http://schemas.openxmlformats.org/officeDocument/2006/relationships/slideLayout" Target="../slideLayouts/slideLayout1074.xml"/><Relationship Id="rId12" Type="http://schemas.openxmlformats.org/officeDocument/2006/relationships/slideLayout" Target="../slideLayouts/slideLayout1079.xml"/><Relationship Id="rId2" Type="http://schemas.openxmlformats.org/officeDocument/2006/relationships/slideLayout" Target="../slideLayouts/slideLayout1069.xml"/><Relationship Id="rId1" Type="http://schemas.openxmlformats.org/officeDocument/2006/relationships/slideLayout" Target="../slideLayouts/slideLayout1068.xml"/><Relationship Id="rId6" Type="http://schemas.openxmlformats.org/officeDocument/2006/relationships/slideLayout" Target="../slideLayouts/slideLayout1073.xml"/><Relationship Id="rId11" Type="http://schemas.openxmlformats.org/officeDocument/2006/relationships/slideLayout" Target="../slideLayouts/slideLayout1078.xml"/><Relationship Id="rId5" Type="http://schemas.openxmlformats.org/officeDocument/2006/relationships/slideLayout" Target="../slideLayouts/slideLayout1072.xml"/><Relationship Id="rId10" Type="http://schemas.openxmlformats.org/officeDocument/2006/relationships/slideLayout" Target="../slideLayouts/slideLayout1077.xml"/><Relationship Id="rId4" Type="http://schemas.openxmlformats.org/officeDocument/2006/relationships/slideLayout" Target="../slideLayouts/slideLayout1071.xml"/><Relationship Id="rId9" Type="http://schemas.openxmlformats.org/officeDocument/2006/relationships/slideLayout" Target="../slideLayouts/slideLayout1076.xml"/><Relationship Id="rId14" Type="http://schemas.openxmlformats.org/officeDocument/2006/relationships/image" Target="../media/image9.png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7.xml"/><Relationship Id="rId13" Type="http://schemas.openxmlformats.org/officeDocument/2006/relationships/theme" Target="../theme/theme97.xml"/><Relationship Id="rId3" Type="http://schemas.openxmlformats.org/officeDocument/2006/relationships/slideLayout" Target="../slideLayouts/slideLayout1082.xml"/><Relationship Id="rId7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91.xml"/><Relationship Id="rId2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90.xml"/><Relationship Id="rId5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9.xml"/><Relationship Id="rId4" Type="http://schemas.openxmlformats.org/officeDocument/2006/relationships/slideLayout" Target="../slideLayouts/slideLayout1083.xml"/><Relationship Id="rId9" Type="http://schemas.openxmlformats.org/officeDocument/2006/relationships/slideLayout" Target="../slideLayouts/slideLayout1088.xml"/><Relationship Id="rId14" Type="http://schemas.openxmlformats.org/officeDocument/2006/relationships/image" Target="../media/image9.png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094.xml"/><Relationship Id="rId7" Type="http://schemas.openxmlformats.org/officeDocument/2006/relationships/slideLayout" Target="../slideLayouts/slideLayout1098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93.xml"/><Relationship Id="rId1" Type="http://schemas.openxmlformats.org/officeDocument/2006/relationships/slideLayout" Target="../slideLayouts/slideLayout1092.xml"/><Relationship Id="rId6" Type="http://schemas.openxmlformats.org/officeDocument/2006/relationships/slideLayout" Target="../slideLayouts/slideLayout1097.xml"/><Relationship Id="rId11" Type="http://schemas.openxmlformats.org/officeDocument/2006/relationships/slideLayout" Target="../slideLayouts/slideLayout1102.xml"/><Relationship Id="rId5" Type="http://schemas.openxmlformats.org/officeDocument/2006/relationships/slideLayout" Target="../slideLayouts/slideLayout1096.xml"/><Relationship Id="rId10" Type="http://schemas.openxmlformats.org/officeDocument/2006/relationships/slideLayout" Target="../slideLayouts/slideLayout1101.xml"/><Relationship Id="rId4" Type="http://schemas.openxmlformats.org/officeDocument/2006/relationships/slideLayout" Target="../slideLayouts/slideLayout1095.xml"/><Relationship Id="rId9" Type="http://schemas.openxmlformats.org/officeDocument/2006/relationships/slideLayout" Target="../slideLayouts/slideLayout1100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0.xml"/><Relationship Id="rId13" Type="http://schemas.openxmlformats.org/officeDocument/2006/relationships/theme" Target="../theme/theme99.xml"/><Relationship Id="rId3" Type="http://schemas.openxmlformats.org/officeDocument/2006/relationships/slideLayout" Target="../slideLayouts/slideLayout1105.xml"/><Relationship Id="rId7" Type="http://schemas.openxmlformats.org/officeDocument/2006/relationships/slideLayout" Target="../slideLayouts/slideLayout1109.xml"/><Relationship Id="rId12" Type="http://schemas.openxmlformats.org/officeDocument/2006/relationships/slideLayout" Target="../slideLayouts/slideLayout1114.xml"/><Relationship Id="rId2" Type="http://schemas.openxmlformats.org/officeDocument/2006/relationships/slideLayout" Target="../slideLayouts/slideLayout1104.xml"/><Relationship Id="rId1" Type="http://schemas.openxmlformats.org/officeDocument/2006/relationships/slideLayout" Target="../slideLayouts/slideLayout1103.xml"/><Relationship Id="rId6" Type="http://schemas.openxmlformats.org/officeDocument/2006/relationships/slideLayout" Target="../slideLayouts/slideLayout1108.xml"/><Relationship Id="rId11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07.xml"/><Relationship Id="rId10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06.xml"/><Relationship Id="rId9" Type="http://schemas.openxmlformats.org/officeDocument/2006/relationships/slideLayout" Target="../slideLayouts/slideLayout1111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pic>
        <p:nvPicPr>
          <p:cNvPr id="1030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59275" r:id="rId1"/>
    <p:sldLayoutId id="2147559276" r:id="rId2"/>
    <p:sldLayoutId id="2147559277" r:id="rId3"/>
    <p:sldLayoutId id="2147559278" r:id="rId4"/>
    <p:sldLayoutId id="2147559279" r:id="rId5"/>
    <p:sldLayoutId id="2147559280" r:id="rId6"/>
    <p:sldLayoutId id="2147559281" r:id="rId7"/>
    <p:sldLayoutId id="2147559282" r:id="rId8"/>
    <p:sldLayoutId id="2147559283" r:id="rId9"/>
    <p:sldLayoutId id="2147559284" r:id="rId10"/>
    <p:sldLayoutId id="2147559285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17" y="192088"/>
            <a:ext cx="144462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4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24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Calibri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1024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5258AB09-5F3A-4452-9986-AB59C9EF735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75" r:id="rId1"/>
    <p:sldLayoutId id="2147559376" r:id="rId2"/>
    <p:sldLayoutId id="2147559377" r:id="rId3"/>
    <p:sldLayoutId id="2147559378" r:id="rId4"/>
    <p:sldLayoutId id="2147559379" r:id="rId5"/>
    <p:sldLayoutId id="2147559380" r:id="rId6"/>
    <p:sldLayoutId id="2147559381" r:id="rId7"/>
    <p:sldLayoutId id="2147559382" r:id="rId8"/>
    <p:sldLayoutId id="2147559383" r:id="rId9"/>
    <p:sldLayoutId id="2147559384" r:id="rId10"/>
    <p:sldLayoutId id="2147559385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l" defTabSz="455666">
              <a:defRPr kumimoji="0"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defTabSz="455666">
              <a:defRPr kumimoji="0"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A62F79C9-C336-46CD-AC74-881939C00C3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97286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63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514" r:id="rId1"/>
    <p:sldLayoutId id="2147560515" r:id="rId2"/>
    <p:sldLayoutId id="2147560516" r:id="rId3"/>
    <p:sldLayoutId id="2147560517" r:id="rId4"/>
    <p:sldLayoutId id="2147560518" r:id="rId5"/>
    <p:sldLayoutId id="2147560519" r:id="rId6"/>
    <p:sldLayoutId id="2147560520" r:id="rId7"/>
    <p:sldLayoutId id="2147560521" r:id="rId8"/>
    <p:sldLayoutId id="2147560522" r:id="rId9"/>
    <p:sldLayoutId id="2147560523" r:id="rId10"/>
    <p:sldLayoutId id="2147560524" r:id="rId11"/>
    <p:sldLayoutId id="2147560525" r:id="rId12"/>
  </p:sldLayoutIdLst>
  <p:transition>
    <p:fade/>
  </p:transition>
  <p:hf sldNum="0"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036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276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005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732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523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9011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10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1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10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1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3802F7B1-BCD4-4D67-BE20-D4F810E0F6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618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527" r:id="rId1"/>
    <p:sldLayoutId id="2147560528" r:id="rId2"/>
    <p:sldLayoutId id="2147560529" r:id="rId3"/>
    <p:sldLayoutId id="2147560530" r:id="rId4"/>
    <p:sldLayoutId id="2147560531" r:id="rId5"/>
    <p:sldLayoutId id="2147560532" r:id="rId6"/>
    <p:sldLayoutId id="2147560533" r:id="rId7"/>
    <p:sldLayoutId id="2147560534" r:id="rId8"/>
    <p:sldLayoutId id="2147560535" r:id="rId9"/>
    <p:sldLayoutId id="2147560536" r:id="rId10"/>
    <p:sldLayoutId id="2147560537" r:id="rId11"/>
  </p:sldLayoutIdLst>
  <p:transition spd="slow">
    <p:fade/>
  </p:transition>
  <p:hf hdr="0" ftr="0" dt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 kern="1200">
          <a:solidFill>
            <a:srgbClr val="008000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57623" indent="-35762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3200" kern="1200">
          <a:solidFill>
            <a:srgbClr val="000000"/>
          </a:solidFill>
          <a:latin typeface="+mn-lt"/>
          <a:ea typeface="宋体" pitchFamily="2" charset="-122"/>
          <a:cs typeface="+mn-cs"/>
        </a:defRPr>
      </a:lvl1pPr>
      <a:lvl2pPr marL="447855" lvl="1" indent="35127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400" kern="1200">
          <a:solidFill>
            <a:srgbClr val="000000"/>
          </a:solidFill>
          <a:latin typeface="+mn-lt"/>
          <a:ea typeface="宋体" pitchFamily="2" charset="-122"/>
          <a:cs typeface="+mn-cs"/>
        </a:defRPr>
      </a:lvl2pPr>
      <a:lvl3pPr marL="800715" lvl="2" indent="262757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kern="1200">
          <a:solidFill>
            <a:srgbClr val="000000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4995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49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58"/>
            <a:ext cx="2895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58"/>
            <a:ext cx="2133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BB0E50-B24A-490D-987E-AD178A88302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985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563" r:id="rId1"/>
    <p:sldLayoutId id="2147560564" r:id="rId2"/>
    <p:sldLayoutId id="2147560565" r:id="rId3"/>
    <p:sldLayoutId id="2147560566" r:id="rId4"/>
    <p:sldLayoutId id="2147560567" r:id="rId5"/>
    <p:sldLayoutId id="2147560568" r:id="rId6"/>
    <p:sldLayoutId id="2147560569" r:id="rId7"/>
    <p:sldLayoutId id="2147560570" r:id="rId8"/>
    <p:sldLayoutId id="2147560571" r:id="rId9"/>
    <p:sldLayoutId id="2147560572" r:id="rId10"/>
    <p:sldLayoutId id="2147560573" r:id="rId11"/>
    <p:sldLayoutId id="2147560574" r:id="rId12"/>
  </p:sldLayoutIdLst>
  <p:transition spd="slow">
    <p:fade/>
  </p:transition>
  <p:hf hdr="0" ft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1987" indent="33857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178" indent="-281679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9926" indent="207323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249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99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78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8447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412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065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706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752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752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D50404F-D107-4D58-9799-5C296F98D4D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267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602" r:id="rId1"/>
    <p:sldLayoutId id="2147560603" r:id="rId2"/>
    <p:sldLayoutId id="2147560604" r:id="rId3"/>
    <p:sldLayoutId id="2147560605" r:id="rId4"/>
    <p:sldLayoutId id="2147560606" r:id="rId5"/>
    <p:sldLayoutId id="2147560607" r:id="rId6"/>
    <p:sldLayoutId id="2147560608" r:id="rId7"/>
    <p:sldLayoutId id="2147560609" r:id="rId8"/>
    <p:sldLayoutId id="2147560610" r:id="rId9"/>
    <p:sldLayoutId id="2147560611" r:id="rId10"/>
    <p:sldLayoutId id="2147560612" r:id="rId11"/>
    <p:sldLayoutId id="2147560613" r:id="rId12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1831996" y="141780"/>
            <a:ext cx="708342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314"/>
            <a:ext cx="2895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000">
                <a:solidFill>
                  <a:srgbClr val="B9B9B9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314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kumimoji="0" sz="1000">
                <a:solidFill>
                  <a:srgbClr val="B9B9B9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</a:lstStyle>
          <a:p>
            <a:pPr eaLnBrk="0" hangingPunct="0">
              <a:defRPr/>
            </a:pPr>
            <a:fld id="{B6E04C62-3800-49CF-B3C7-6A86FE260F33}" type="slidenum">
              <a:rPr lang="en-US" altLang="zh-TW"/>
              <a:pPr eaLnBrk="0" hangingPunct="0"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280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628" r:id="rId1"/>
    <p:sldLayoutId id="2147560629" r:id="rId2"/>
    <p:sldLayoutId id="2147560630" r:id="rId3"/>
    <p:sldLayoutId id="2147560631" r:id="rId4"/>
    <p:sldLayoutId id="2147560632" r:id="rId5"/>
    <p:sldLayoutId id="2147560633" r:id="rId6"/>
    <p:sldLayoutId id="2147560634" r:id="rId7"/>
    <p:sldLayoutId id="2147560635" r:id="rId8"/>
    <p:sldLayoutId id="2147560636" r:id="rId9"/>
    <p:sldLayoutId id="2147560637" r:id="rId10"/>
    <p:sldLayoutId id="2147560638" r:id="rId11"/>
    <p:sldLayoutId id="2147560639" r:id="rId12"/>
  </p:sldLayoutIdLst>
  <p:transition spd="slow">
    <p:fade/>
  </p:transition>
  <p:hf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Times New Roman" pitchFamily="18" charset="0"/>
          <a:ea typeface="+mj-ea"/>
          <a:cs typeface="Times New Roman" pitchFamily="18" charset="0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Times New Roman" pitchFamily="18" charset="0"/>
          <a:ea typeface="MS PGothic" pitchFamily="34" charset="-128"/>
          <a:cs typeface="Times New Roman" pitchFamily="18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Times New Roman" pitchFamily="18" charset="0"/>
          <a:ea typeface="MS PGothic" pitchFamily="34" charset="-128"/>
          <a:cs typeface="Times New Roman" pitchFamily="18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Times New Roman" pitchFamily="18" charset="0"/>
          <a:ea typeface="MS PGothic" pitchFamily="34" charset="-128"/>
          <a:cs typeface="Times New Roman" pitchFamily="18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Times New Roman" pitchFamily="18" charset="0"/>
          <a:ea typeface="MS PGothic" pitchFamily="34" charset="-128"/>
          <a:cs typeface="Times New Roman" pitchFamily="18" charset="0"/>
        </a:defRPr>
      </a:lvl5pPr>
      <a:lvl6pPr marL="455666" algn="r" defTabSz="455666" rtl="0" eaLnBrk="1" fontAlgn="base" hangingPunct="1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1" fontAlgn="base" hangingPunct="1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1" fontAlgn="base" hangingPunct="1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1" fontAlgn="base" hangingPunct="1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272282" indent="-272282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Times New Roman" pitchFamily="18" charset="0"/>
          <a:ea typeface="+mn-ea"/>
          <a:cs typeface="Times New Roman" pitchFamily="18" charset="0"/>
        </a:defRPr>
      </a:lvl1pPr>
      <a:lvl2pPr marL="451030" indent="17411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Times New Roman" pitchFamily="18" charset="0"/>
          <a:ea typeface="+mn-ea"/>
          <a:cs typeface="Times New Roman" pitchFamily="18" charset="0"/>
        </a:defRPr>
      </a:lvl2pPr>
      <a:lvl3pPr marL="803890" indent="175637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Times New Roman" pitchFamily="18" charset="0"/>
          <a:ea typeface="+mn-ea"/>
          <a:cs typeface="Times New Roman" pitchFamily="18" charset="0"/>
        </a:defRPr>
      </a:lvl3pPr>
      <a:lvl4pPr marL="1251734" indent="-9340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222809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5pPr>
      <a:lvl6pPr marL="2683824" indent="-172526" algn="l" defTabSz="45566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6pPr>
      <a:lvl7pPr marL="3139616" indent="-172526" algn="l" defTabSz="45566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7pPr>
      <a:lvl8pPr marL="3595280" indent="-172526" algn="l" defTabSz="45566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8pPr>
      <a:lvl9pPr marL="4050983" indent="-172526" algn="l" defTabSz="45566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5979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1997"/>
            <a:ext cx="86106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3"/>
            <a:ext cx="5643563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defTabSz="455666">
              <a:defRPr kumimoji="0"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3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defTabSz="455666">
              <a:defRPr kumimoji="0"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0EDD38F4-A352-4B17-AA28-D4AC350771C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7" y="195263"/>
            <a:ext cx="15621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21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641" r:id="rId1"/>
    <p:sldLayoutId id="2147560642" r:id="rId2"/>
    <p:sldLayoutId id="2147560643" r:id="rId3"/>
    <p:sldLayoutId id="2147560644" r:id="rId4"/>
    <p:sldLayoutId id="2147560645" r:id="rId5"/>
    <p:sldLayoutId id="2147560646" r:id="rId6"/>
    <p:sldLayoutId id="2147560647" r:id="rId7"/>
    <p:sldLayoutId id="2147560648" r:id="rId8"/>
    <p:sldLayoutId id="2147560649" r:id="rId9"/>
    <p:sldLayoutId id="2147560650" r:id="rId10"/>
    <p:sldLayoutId id="2147560651" r:id="rId11"/>
    <p:sldLayoutId id="2147560652" r:id="rId12"/>
  </p:sldLayoutIdLst>
  <p:transition>
    <p:fade/>
  </p:transition>
  <p:hf sldNum="0"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036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276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005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732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523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4995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49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57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57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5BC15A-7CF6-46CF-B184-5329BDB938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101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669" r:id="rId1"/>
    <p:sldLayoutId id="2147560670" r:id="rId2"/>
    <p:sldLayoutId id="2147560671" r:id="rId3"/>
    <p:sldLayoutId id="2147560672" r:id="rId4"/>
    <p:sldLayoutId id="2147560673" r:id="rId5"/>
    <p:sldLayoutId id="2147560674" r:id="rId6"/>
    <p:sldLayoutId id="2147560675" r:id="rId7"/>
    <p:sldLayoutId id="2147560676" r:id="rId8"/>
    <p:sldLayoutId id="2147560677" r:id="rId9"/>
    <p:sldLayoutId id="2147560678" r:id="rId10"/>
    <p:sldLayoutId id="2147560679" r:id="rId11"/>
    <p:sldLayoutId id="2147560680" r:id="rId12"/>
    <p:sldLayoutId id="2147560681" r:id="rId13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5979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1997"/>
            <a:ext cx="86106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3"/>
            <a:ext cx="5643563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defTabSz="455666">
              <a:defRPr kumimoji="0"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3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defTabSz="455666">
              <a:defRPr kumimoji="0"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0EDD38F4-A352-4B17-AA28-D4AC350771C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7" y="195263"/>
            <a:ext cx="15621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21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683" r:id="rId1"/>
    <p:sldLayoutId id="2147560684" r:id="rId2"/>
    <p:sldLayoutId id="2147560685" r:id="rId3"/>
    <p:sldLayoutId id="2147560686" r:id="rId4"/>
    <p:sldLayoutId id="2147560687" r:id="rId5"/>
    <p:sldLayoutId id="2147560688" r:id="rId6"/>
    <p:sldLayoutId id="2147560689" r:id="rId7"/>
    <p:sldLayoutId id="2147560690" r:id="rId8"/>
    <p:sldLayoutId id="2147560691" r:id="rId9"/>
    <p:sldLayoutId id="2147560692" r:id="rId10"/>
    <p:sldLayoutId id="2147560693" r:id="rId11"/>
    <p:sldLayoutId id="2147560694" r:id="rId12"/>
    <p:sldLayoutId id="2147560695" r:id="rId13"/>
  </p:sldLayoutIdLst>
  <p:transition>
    <p:fade/>
  </p:transition>
  <p:hf sldNum="0"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036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276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005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732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523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868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868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070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697" r:id="rId1"/>
    <p:sldLayoutId id="2147560698" r:id="rId2"/>
    <p:sldLayoutId id="2147560699" r:id="rId3"/>
    <p:sldLayoutId id="2147560700" r:id="rId4"/>
    <p:sldLayoutId id="2147560701" r:id="rId5"/>
    <p:sldLayoutId id="2147560702" r:id="rId6"/>
    <p:sldLayoutId id="2147560703" r:id="rId7"/>
    <p:sldLayoutId id="2147560704" r:id="rId8"/>
    <p:sldLayoutId id="2147560705" r:id="rId9"/>
    <p:sldLayoutId id="2147560706" r:id="rId10"/>
    <p:sldLayoutId id="2147560707" r:id="rId11"/>
    <p:sldLayoutId id="2147560708" r:id="rId12"/>
    <p:sldLayoutId id="2147560709" r:id="rId13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6264" y="196176"/>
            <a:ext cx="8279943" cy="62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714" y="931074"/>
            <a:ext cx="8267136" cy="36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06" y="4823968"/>
            <a:ext cx="260349" cy="114299"/>
          </a:xfrm>
          <a:prstGeom prst="rect">
            <a:avLst/>
          </a:prstGeom>
        </p:spPr>
        <p:txBody>
          <a:bodyPr vert="horz" lIns="0" tIns="0" rIns="91165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  <a:ea typeface="新細明體" charset="-120"/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  <a:ea typeface="新細明體" charset="-120"/>
            </a:endParaRPr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49" y="481920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30B5ABD2-4A67-47F9-80F2-89F281C6E71A}" type="datetime1">
              <a:rPr lang="zh-TW" altLang="en-US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2020/8/25</a:t>
            </a:fld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fl"/>
          <p:cNvSpPr txBox="1"/>
          <p:nvPr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lIns="91171" tIns="45586" rIns="91171" bIns="45586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800" b="1" dirty="0">
              <a:solidFill>
                <a:srgbClr val="7F7F7F"/>
              </a:solidFill>
              <a:latin typeface="museo sans for dell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61166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60762" r:id="rId1"/>
    <p:sldLayoutId id="2147560763" r:id="rId2"/>
    <p:sldLayoutId id="2147560764" r:id="rId3"/>
    <p:sldLayoutId id="2147560765" r:id="rId4"/>
    <p:sldLayoutId id="2147560766" r:id="rId5"/>
    <p:sldLayoutId id="2147560767" r:id="rId6"/>
    <p:sldLayoutId id="2147560768" r:id="rId7"/>
    <p:sldLayoutId id="2147560770" r:id="rId8"/>
    <p:sldLayoutId id="2147560771" r:id="rId9"/>
    <p:sldLayoutId id="2147560772" r:id="rId10"/>
    <p:sldLayoutId id="2147560773" r:id="rId11"/>
    <p:sldLayoutId id="2147560774" r:id="rId12"/>
  </p:sldLayoutIdLst>
  <p:transition spd="med">
    <p:wipe dir="r"/>
  </p:transition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accent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6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40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0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280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802" indent="-227802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2809" indent="-22304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6642" indent="-21986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›"/>
        <a:defRPr sz="14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2060" indent="-221456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2812" indent="-23574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8545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4152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9825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5544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06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403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07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805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41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030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78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473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126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1126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127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4C91C5A3-ED6A-4B56-B798-68D046E5168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86" r:id="rId1"/>
    <p:sldLayoutId id="2147559387" r:id="rId2"/>
    <p:sldLayoutId id="2147559388" r:id="rId3"/>
    <p:sldLayoutId id="2147559389" r:id="rId4"/>
    <p:sldLayoutId id="2147559390" r:id="rId5"/>
    <p:sldLayoutId id="2147559391" r:id="rId6"/>
    <p:sldLayoutId id="2147559392" r:id="rId7"/>
    <p:sldLayoutId id="2147559393" r:id="rId8"/>
    <p:sldLayoutId id="2147559394" r:id="rId9"/>
    <p:sldLayoutId id="2147559395" r:id="rId10"/>
    <p:sldLayoutId id="2147559396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563" y="271886"/>
            <a:ext cx="793059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561" y="1280160"/>
            <a:ext cx="792696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84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4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4821430"/>
            <a:ext cx="9144000" cy="339578"/>
          </a:xfrm>
          <a:prstGeom prst="rect">
            <a:avLst/>
          </a:prstGeom>
          <a:noFill/>
        </p:spPr>
        <p:txBody>
          <a:bodyPr vert="horz"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museo sans for dell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415093" y="4548084"/>
            <a:ext cx="470835" cy="4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04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60828" r:id="rId1"/>
    <p:sldLayoutId id="2147560829" r:id="rId2"/>
    <p:sldLayoutId id="2147560830" r:id="rId3"/>
    <p:sldLayoutId id="2147560831" r:id="rId4"/>
    <p:sldLayoutId id="2147560832" r:id="rId5"/>
    <p:sldLayoutId id="2147560833" r:id="rId6"/>
    <p:sldLayoutId id="2147560834" r:id="rId7"/>
    <p:sldLayoutId id="2147560835" r:id="rId8"/>
    <p:sldLayoutId id="2147560836" r:id="rId9"/>
    <p:sldLayoutId id="2147560838" r:id="rId10"/>
    <p:sldLayoutId id="2147560839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6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5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24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30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832" indent="-2278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2883" indent="-23259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6758" indent="-21989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2220" indent="-22148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3018" indent="-23577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8809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4474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0204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5982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563" y="271886"/>
            <a:ext cx="793059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561" y="1280160"/>
            <a:ext cx="792696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84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4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4821430"/>
            <a:ext cx="9144000" cy="339578"/>
          </a:xfrm>
          <a:prstGeom prst="rect">
            <a:avLst/>
          </a:prstGeom>
          <a:noFill/>
        </p:spPr>
        <p:txBody>
          <a:bodyPr vert="horz"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museo sans for dell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415093" y="4548084"/>
            <a:ext cx="470835" cy="4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997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60841" r:id="rId1"/>
    <p:sldLayoutId id="2147560842" r:id="rId2"/>
    <p:sldLayoutId id="2147560843" r:id="rId3"/>
    <p:sldLayoutId id="2147560844" r:id="rId4"/>
    <p:sldLayoutId id="2147560845" r:id="rId5"/>
    <p:sldLayoutId id="2147560846" r:id="rId6"/>
    <p:sldLayoutId id="2147560847" r:id="rId7"/>
    <p:sldLayoutId id="2147560848" r:id="rId8"/>
    <p:sldLayoutId id="2147560849" r:id="rId9"/>
    <p:sldLayoutId id="2147560850" r:id="rId10"/>
    <p:sldLayoutId id="2147560851" r:id="rId11"/>
    <p:sldLayoutId id="2147560852" r:id="rId1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6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5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24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30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832" indent="-2278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2883" indent="-23259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6758" indent="-21989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2220" indent="-22148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3018" indent="-23577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8809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4474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0204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5982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780"/>
            <a:ext cx="7110412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314"/>
            <a:ext cx="2895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l">
              <a:defRPr kumimoji="0" sz="1000">
                <a:solidFill>
                  <a:srgbClr val="B9B9B9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314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C18F5E-CF15-491B-97C7-FB918EA1388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409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917" r:id="rId1"/>
    <p:sldLayoutId id="2147560918" r:id="rId2"/>
    <p:sldLayoutId id="2147560919" r:id="rId3"/>
    <p:sldLayoutId id="2147560920" r:id="rId4"/>
    <p:sldLayoutId id="2147560921" r:id="rId5"/>
    <p:sldLayoutId id="2147560922" r:id="rId6"/>
    <p:sldLayoutId id="2147560923" r:id="rId7"/>
    <p:sldLayoutId id="2147560924" r:id="rId8"/>
    <p:sldLayoutId id="2147560925" r:id="rId9"/>
    <p:sldLayoutId id="2147560926" r:id="rId10"/>
    <p:sldLayoutId id="2147560927" r:id="rId11"/>
  </p:sldLayoutIdLst>
  <p:transition spd="slow">
    <p:fade/>
  </p:transition>
  <p:hf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1987" indent="33857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178" indent="-281679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9926" indent="207323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249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99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78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8447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412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551" y="271886"/>
            <a:ext cx="793059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554" y="1280160"/>
            <a:ext cx="792696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837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37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4821430"/>
            <a:ext cx="9144000" cy="339578"/>
          </a:xfrm>
          <a:prstGeom prst="rect">
            <a:avLst/>
          </a:prstGeom>
          <a:noFill/>
        </p:spPr>
        <p:txBody>
          <a:bodyPr vert="horz"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museo sans for dell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15084" y="4548084"/>
            <a:ext cx="470835" cy="4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966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60978" r:id="rId1"/>
    <p:sldLayoutId id="2147560979" r:id="rId2"/>
    <p:sldLayoutId id="2147560980" r:id="rId3"/>
    <p:sldLayoutId id="2147560981" r:id="rId4"/>
    <p:sldLayoutId id="2147560982" r:id="rId5"/>
    <p:sldLayoutId id="2147560983" r:id="rId6"/>
    <p:sldLayoutId id="2147560984" r:id="rId7"/>
    <p:sldLayoutId id="2147560985" r:id="rId8"/>
    <p:sldLayoutId id="2147560986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6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5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24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30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832" indent="-2278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2883" indent="-23259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6758" indent="-21989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2220" indent="-22148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3018" indent="-23577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8809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4474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0204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5982" indent="-23577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60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60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799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988" r:id="rId1"/>
    <p:sldLayoutId id="2147560989" r:id="rId2"/>
    <p:sldLayoutId id="2147560990" r:id="rId3"/>
    <p:sldLayoutId id="2147560991" r:id="rId4"/>
    <p:sldLayoutId id="2147560992" r:id="rId5"/>
    <p:sldLayoutId id="2147560993" r:id="rId6"/>
    <p:sldLayoutId id="2147560994" r:id="rId7"/>
    <p:sldLayoutId id="2147560995" r:id="rId8"/>
    <p:sldLayoutId id="2147560996" r:id="rId9"/>
    <p:sldLayoutId id="2147560997" r:id="rId10"/>
    <p:sldLayoutId id="2147560998" r:id="rId11"/>
    <p:sldLayoutId id="2147560999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551" y="271886"/>
            <a:ext cx="7930595" cy="640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551" y="1280160"/>
            <a:ext cx="7926969" cy="3200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83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3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8/25/2020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  <a:ea typeface="+mn-ea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  <a:ea typeface="+mn-ea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8415060" y="4548084"/>
            <a:ext cx="470835" cy="470835"/>
          </a:xfrm>
          <a:prstGeom prst="rect">
            <a:avLst/>
          </a:prstGeom>
        </p:spPr>
      </p:pic>
      <p:sp>
        <p:nvSpPr>
          <p:cNvPr id="15" name="fl" descr=" &#10;Dell - Internal Use - Confidential  "/>
          <p:cNvSpPr txBox="1"/>
          <p:nvPr/>
        </p:nvSpPr>
        <p:spPr>
          <a:xfrm>
            <a:off x="0" y="4780280"/>
            <a:ext cx="9144000" cy="394980"/>
          </a:xfrm>
          <a:prstGeom prst="rect">
            <a:avLst/>
          </a:prstGeom>
          <a:noFill/>
        </p:spPr>
        <p:txBody>
          <a:bodyPr vert="horz" wrap="square" lIns="91171" tIns="45586" rIns="91171" bIns="45586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AAAAAA"/>
                </a:solidFill>
                <a:latin typeface="Museo Sans For Dell" panose="02000000000000000000" pitchFamily="2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AAAAAA"/>
                </a:solidFill>
                <a:latin typeface="Museo Sans For Dell" panose="02000000000000000000" pitchFamily="2" charset="0"/>
              </a:rPr>
              <a:t>Dell - Internal Use - Confidential  </a:t>
            </a:r>
          </a:p>
        </p:txBody>
      </p:sp>
    </p:spTree>
    <p:extLst>
      <p:ext uri="{BB962C8B-B14F-4D97-AF65-F5344CB8AC3E}">
        <p14:creationId xmlns:p14="http://schemas.microsoft.com/office/powerpoint/2010/main" val="1621588481"/>
      </p:ext>
    </p:extLst>
  </p:cSld>
  <p:clrMap bg1="dk2" tx1="lt1" bg2="dk1" tx2="lt2" accent1="accent1" accent2="accent2" accent3="accent3" accent4="accent4" accent5="accent5" accent6="accent6" hlink="hlink" folHlink="folHlink"/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anose="020B0A04020102020204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anose="020B0A04020102020204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anose="020B0A04020102020204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anose="020B0A04020102020204" pitchFamily="34" charset="0"/>
        </a:defRPr>
      </a:lvl5pPr>
      <a:lvl6pPr marL="4556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anose="020B0A04020102020204" pitchFamily="34" charset="0"/>
        </a:defRPr>
      </a:lvl6pPr>
      <a:lvl7pPr marL="9115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anose="020B0A04020102020204" pitchFamily="34" charset="0"/>
        </a:defRPr>
      </a:lvl7pPr>
      <a:lvl8pPr marL="136724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anose="020B0A04020102020204" pitchFamily="34" charset="0"/>
        </a:defRPr>
      </a:lvl8pPr>
      <a:lvl9pPr marL="18230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27832" indent="-2278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anose="020B0604020202020204" pitchFamily="34" charset="0"/>
        <a:buChar char="•"/>
        <a:defRPr sz="140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n-cs"/>
        </a:defRPr>
      </a:lvl1pPr>
      <a:lvl2pPr marL="572883" indent="-23291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–"/>
        <a:defRPr sz="1200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</a:defRPr>
      </a:lvl2pPr>
      <a:lvl3pPr marL="907074" indent="-220214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</a:defRPr>
      </a:lvl3pPr>
      <a:lvl4pPr marL="1242537" indent="-22148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</a:defRPr>
      </a:lvl4pPr>
      <a:lvl5pPr marL="1603335" indent="-236087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anose="02000000000000000000" pitchFamily="50" charset="0"/>
        <a:buChar char="–"/>
        <a:defRPr sz="180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</a:defRPr>
      </a:lvl5pPr>
      <a:lvl6pPr marL="2059127" indent="-23608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6pPr>
      <a:lvl7pPr marL="2514791" indent="-23608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7pPr>
      <a:lvl8pPr marL="2970515" indent="-23608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8pPr>
      <a:lvl9pPr marL="3426297" indent="-23608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696"/>
            <a:ext cx="7110412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314"/>
            <a:ext cx="2895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l">
              <a:defRPr kumimoji="0" sz="1000">
                <a:solidFill>
                  <a:srgbClr val="B9B9B9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314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26D722-B751-4EE5-8CC5-33BAAFC3902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8083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004" r:id="rId1"/>
    <p:sldLayoutId id="2147561005" r:id="rId2"/>
    <p:sldLayoutId id="2147561006" r:id="rId3"/>
    <p:sldLayoutId id="2147561007" r:id="rId4"/>
    <p:sldLayoutId id="2147561008" r:id="rId5"/>
    <p:sldLayoutId id="2147561009" r:id="rId6"/>
    <p:sldLayoutId id="2147561010" r:id="rId7"/>
    <p:sldLayoutId id="2147561011" r:id="rId8"/>
    <p:sldLayoutId id="2147561012" r:id="rId9"/>
    <p:sldLayoutId id="2147561013" r:id="rId10"/>
    <p:sldLayoutId id="2147561014" r:id="rId11"/>
  </p:sldLayoutIdLst>
  <p:transition spd="slow">
    <p:fade/>
  </p:transition>
  <p:hf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1987" indent="33857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178" indent="-281679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9926" indent="207323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249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99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78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8447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412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6134" y="196176"/>
            <a:ext cx="8279943" cy="62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714" y="931074"/>
            <a:ext cx="8267136" cy="36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4" y="4823889"/>
            <a:ext cx="554574" cy="114299"/>
          </a:xfrm>
          <a:prstGeom prst="rect">
            <a:avLst/>
          </a:prstGeom>
        </p:spPr>
        <p:txBody>
          <a:bodyPr vert="horz" lIns="0" tIns="0" rIns="91165" bIns="0" rtlCol="0" anchor="ctr"/>
          <a:lstStyle>
            <a:lvl1pPr algn="l">
              <a:defRPr sz="60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  <a:ea typeface="+mn-ea"/>
              </a:rPr>
              <a:t>Page 1 of 40</a:t>
            </a:r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208" y="4819130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fl"/>
          <p:cNvSpPr txBox="1"/>
          <p:nvPr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lIns="91171" tIns="45586" rIns="91171" bIns="45586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800" b="1" dirty="0">
              <a:solidFill>
                <a:srgbClr val="7F7F7F"/>
              </a:solidFill>
              <a:latin typeface="museo sans for del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3551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61016" r:id="rId1"/>
    <p:sldLayoutId id="2147561017" r:id="rId2"/>
    <p:sldLayoutId id="2147561018" r:id="rId3"/>
    <p:sldLayoutId id="2147561019" r:id="rId4"/>
    <p:sldLayoutId id="2147561020" r:id="rId5"/>
    <p:sldLayoutId id="2147561021" r:id="rId6"/>
    <p:sldLayoutId id="2147561022" r:id="rId7"/>
    <p:sldLayoutId id="2147561024" r:id="rId8"/>
    <p:sldLayoutId id="2147561025" r:id="rId9"/>
    <p:sldLayoutId id="2147561026" r:id="rId10"/>
    <p:sldLayoutId id="2147561027" r:id="rId11"/>
    <p:sldLayoutId id="2147561028" r:id="rId12"/>
    <p:sldLayoutId id="2147561029" r:id="rId13"/>
    <p:sldLayoutId id="2147561031" r:id="rId14"/>
    <p:sldLayoutId id="2147561032" r:id="rId15"/>
    <p:sldLayoutId id="2147561033" r:id="rId16"/>
  </p:sldLayoutIdLst>
  <p:transition spd="med"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accent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6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40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0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280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802" indent="-227802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2809" indent="-22304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6642" indent="-21986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›"/>
        <a:defRPr sz="14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2060" indent="-221456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2812" indent="-23574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8545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4152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9825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5544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06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403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07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805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41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030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78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473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6134" y="196176"/>
            <a:ext cx="8279943" cy="62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714" y="931074"/>
            <a:ext cx="8267136" cy="36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4" y="4823889"/>
            <a:ext cx="554574" cy="114299"/>
          </a:xfrm>
          <a:prstGeom prst="rect">
            <a:avLst/>
          </a:prstGeom>
        </p:spPr>
        <p:txBody>
          <a:bodyPr vert="horz" lIns="0" tIns="0" rIns="91165" bIns="0" rtlCol="0" anchor="ctr"/>
          <a:lstStyle>
            <a:lvl1pPr algn="l">
              <a:defRPr sz="60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  <a:ea typeface="+mn-ea"/>
              </a:rPr>
              <a:t>Page 1 of 40</a:t>
            </a:r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208" y="4819130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fl"/>
          <p:cNvSpPr txBox="1"/>
          <p:nvPr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lIns="91171" tIns="45586" rIns="91171" bIns="45586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800" b="1" dirty="0">
              <a:solidFill>
                <a:srgbClr val="7F7F7F"/>
              </a:solidFill>
              <a:latin typeface="museo sans for del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0051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61054" r:id="rId1"/>
    <p:sldLayoutId id="2147561055" r:id="rId2"/>
    <p:sldLayoutId id="2147561056" r:id="rId3"/>
    <p:sldLayoutId id="2147561057" r:id="rId4"/>
    <p:sldLayoutId id="2147561058" r:id="rId5"/>
    <p:sldLayoutId id="2147561059" r:id="rId6"/>
    <p:sldLayoutId id="2147561060" r:id="rId7"/>
    <p:sldLayoutId id="2147561062" r:id="rId8"/>
    <p:sldLayoutId id="2147561063" r:id="rId9"/>
    <p:sldLayoutId id="2147561064" r:id="rId10"/>
    <p:sldLayoutId id="2147561065" r:id="rId11"/>
    <p:sldLayoutId id="2147561066" r:id="rId12"/>
    <p:sldLayoutId id="2147561071" r:id="rId13"/>
  </p:sldLayoutIdLst>
  <p:transition spd="med"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accent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6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40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0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280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802" indent="-227802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2809" indent="-22304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6642" indent="-21986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›"/>
        <a:defRPr sz="14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2060" indent="-221456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2812" indent="-23574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8545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4152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9825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5544" indent="-2357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06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403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07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805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41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030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782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473" algn="l" defTabSz="911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06447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1" y="4914900"/>
            <a:ext cx="2895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A6A6A6"/>
                </a:solidFill>
                <a:latin typeface="Calibri" charset="0"/>
                <a:ea typeface="ＭＳ Ｐゴシック" charset="-128"/>
              </a:defRPr>
            </a:lvl1pPr>
          </a:lstStyle>
          <a:p>
            <a:pPr defTabSz="455666">
              <a:defRPr/>
            </a:pPr>
            <a:r>
              <a:rPr lang="en-US" altLang="en-US" dirty="0" smtClean="0"/>
              <a:t>Presentation Title | Prosperity | Version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700">
                <a:solidFill>
                  <a:srgbClr val="A6A6A6"/>
                </a:solidFill>
                <a:latin typeface="Calibri" panose="020F0502020204030204" pitchFamily="34" charset="0"/>
              </a:defRPr>
            </a:lvl1pPr>
          </a:lstStyle>
          <a:p>
            <a:pPr defTabSz="455666"/>
            <a:fld id="{982BE338-ED0B-4130-B0CF-33444C1BD197}" type="slidenum">
              <a:rPr lang="en-US" altLang="en-US" smtClean="0">
                <a:ea typeface="ＭＳ Ｐゴシック" panose="020B0600070205080204" pitchFamily="34" charset="-128"/>
              </a:rPr>
              <a:pPr defTabSz="455666"/>
              <a:t>‹#›</a:t>
            </a:fld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280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073" r:id="rId1"/>
    <p:sldLayoutId id="2147561074" r:id="rId2"/>
    <p:sldLayoutId id="2147561075" r:id="rId3"/>
    <p:sldLayoutId id="2147561076" r:id="rId4"/>
    <p:sldLayoutId id="2147561077" r:id="rId5"/>
    <p:sldLayoutId id="2147561078" r:id="rId6"/>
    <p:sldLayoutId id="2147561079" r:id="rId7"/>
    <p:sldLayoutId id="2147561080" r:id="rId8"/>
    <p:sldLayoutId id="2147561081" r:id="rId9"/>
    <p:sldLayoutId id="2147561082" r:id="rId10"/>
    <p:sldLayoutId id="2147561083" r:id="rId11"/>
    <p:sldLayoutId id="2147561084" r:id="rId12"/>
    <p:sldLayoutId id="2147561085" r:id="rId13"/>
    <p:sldLayoutId id="2147561086" r:id="rId14"/>
    <p:sldLayoutId id="2147561087" r:id="rId15"/>
    <p:sldLayoutId id="2147561088" r:id="rId16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r" defTabSz="341750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2pPr>
      <a:lvl3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3pPr>
      <a:lvl4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4pPr>
      <a:lvl5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5pPr>
      <a:lvl6pPr marL="341750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6pPr>
      <a:lvl7pPr marL="683624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7pPr>
      <a:lvl8pPr marL="1025436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8pPr>
      <a:lvl9pPr marL="1367248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9pPr>
    </p:titleStyle>
    <p:bodyStyle>
      <a:lvl1pPr marL="256406" indent="-256406" algn="l" defTabSz="341750" rtl="0" eaLnBrk="0" fontAlgn="base" hangingPunct="0">
        <a:spcBef>
          <a:spcPct val="20000"/>
        </a:spcBef>
        <a:spcAft>
          <a:spcPct val="0"/>
        </a:spcAft>
        <a:defRPr sz="1500" kern="1200">
          <a:solidFill>
            <a:srgbClr val="3E6015"/>
          </a:solidFill>
          <a:latin typeface="Calibri"/>
          <a:ea typeface="ＭＳ Ｐゴシック" charset="-128"/>
          <a:cs typeface="Calibri"/>
        </a:defRPr>
      </a:lvl1pPr>
      <a:lvl2pPr marL="136141" indent="-136141" algn="l" defTabSz="341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rgbClr val="010000"/>
          </a:solidFill>
          <a:latin typeface="Calibri"/>
          <a:ea typeface="ＭＳ Ｐゴシック" charset="-128"/>
          <a:cs typeface="Calibri"/>
        </a:defRPr>
      </a:lvl2pPr>
      <a:lvl3pPr marL="265931" indent="-129791" algn="l" defTabSz="34175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1E1E1E"/>
          </a:solidFill>
          <a:latin typeface="Calibri"/>
          <a:ea typeface="ＭＳ Ｐゴシック" charset="-128"/>
          <a:cs typeface="Calibri"/>
        </a:defRPr>
      </a:lvl3pPr>
      <a:lvl4pPr marL="403533" indent="-136141" algn="l" defTabSz="341750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200" kern="1200">
          <a:solidFill>
            <a:srgbClr val="3D3D3D"/>
          </a:solidFill>
          <a:latin typeface="Calibri"/>
          <a:ea typeface="ＭＳ Ｐゴシック" charset="-128"/>
          <a:cs typeface="Calibri"/>
        </a:defRPr>
      </a:lvl4pPr>
      <a:lvl5pPr marL="531736" indent="-128204" algn="l" defTabSz="341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C5C5C"/>
          </a:solidFill>
          <a:latin typeface="Calibri"/>
          <a:ea typeface="ＭＳ Ｐゴシック" charset="-128"/>
          <a:cs typeface="Calibri"/>
        </a:defRPr>
      </a:lvl5pPr>
      <a:lvl6pPr marL="1879934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1747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3558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05433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5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624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436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248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123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871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62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379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2293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229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97" r:id="rId1"/>
    <p:sldLayoutId id="2147559398" r:id="rId2"/>
    <p:sldLayoutId id="2147559399" r:id="rId3"/>
    <p:sldLayoutId id="2147559400" r:id="rId4"/>
    <p:sldLayoutId id="2147559401" r:id="rId5"/>
    <p:sldLayoutId id="2147559402" r:id="rId6"/>
    <p:sldLayoutId id="2147559403" r:id="rId7"/>
    <p:sldLayoutId id="2147559404" r:id="rId8"/>
    <p:sldLayoutId id="2147559405" r:id="rId9"/>
    <p:sldLayoutId id="2147559406" r:id="rId10"/>
    <p:sldLayoutId id="2147559407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5979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1994"/>
            <a:ext cx="86106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4" y="4914900"/>
            <a:ext cx="5643563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>
              <a:defRPr sz="8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 defTabSz="455666"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sz="800" b="0">
                <a:solidFill>
                  <a:srgbClr val="A6A6A6"/>
                </a:solidFill>
                <a:latin typeface="Calibri" panose="020F0502020204030204" pitchFamily="34" charset="0"/>
              </a:defRPr>
            </a:lvl1pPr>
          </a:lstStyle>
          <a:p>
            <a:pPr defTabSz="455666"/>
            <a:fld id="{BA8D3D20-A155-42F1-A64E-AB7C3D8284C1}" type="slidenum">
              <a:rPr lang="en-US" altLang="zh-TW" smtClean="0">
                <a:ea typeface="MS PGothic" panose="020B0600070205080204" pitchFamily="34" charset="-128"/>
              </a:rPr>
              <a:pPr defTabSz="455666"/>
              <a:t>‹#›</a:t>
            </a:fld>
            <a:endParaRPr lang="en-US" altLang="zh-TW" dirty="0" smtClean="0">
              <a:ea typeface="MS PGothic" panose="020B0600070205080204" pitchFamily="34" charset="-128"/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5263"/>
            <a:ext cx="15621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88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090" r:id="rId1"/>
    <p:sldLayoutId id="2147561091" r:id="rId2"/>
    <p:sldLayoutId id="2147561092" r:id="rId3"/>
    <p:sldLayoutId id="2147561093" r:id="rId4"/>
    <p:sldLayoutId id="2147561094" r:id="rId5"/>
    <p:sldLayoutId id="2147561095" r:id="rId6"/>
    <p:sldLayoutId id="2147561096" r:id="rId7"/>
    <p:sldLayoutId id="2147561097" r:id="rId8"/>
    <p:sldLayoutId id="2147561098" r:id="rId9"/>
    <p:sldLayoutId id="2147561099" r:id="rId10"/>
    <p:sldLayoutId id="2147561100" r:id="rId11"/>
  </p:sldLayoutIdLst>
  <p:transition>
    <p:fade/>
  </p:transition>
  <p:hf hdr="0" dt="0"/>
  <p:txStyles>
    <p:titleStyle>
      <a:lvl1pPr algn="r" defTabSz="341750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341750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341750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341750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341750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341750" algn="r" defTabSz="341750" rtl="0" fontAlgn="base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683624" algn="r" defTabSz="341750" rtl="0" fontAlgn="base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025436" algn="r" defTabSz="341750" rtl="0" fontAlgn="base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367248" algn="r" defTabSz="341750" rtl="0" fontAlgn="base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256406" indent="-256406" algn="l" defTabSz="341750" rtl="0" eaLnBrk="0" fontAlgn="base" hangingPunct="0">
        <a:spcBef>
          <a:spcPct val="20000"/>
        </a:spcBef>
        <a:spcAft>
          <a:spcPct val="0"/>
        </a:spcAft>
        <a:buChar char="•"/>
        <a:defRPr kumimoji="1" sz="1800" b="1">
          <a:solidFill>
            <a:srgbClr val="555555"/>
          </a:solidFill>
          <a:latin typeface="+mn-lt"/>
          <a:ea typeface="+mn-ea"/>
          <a:cs typeface="+mn-cs"/>
        </a:defRPr>
      </a:lvl1pPr>
      <a:lvl2pPr marL="136538" indent="-136538" algn="l" defTabSz="341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500">
          <a:solidFill>
            <a:srgbClr val="555555"/>
          </a:solidFill>
          <a:latin typeface="+mn-lt"/>
          <a:ea typeface="+mn-ea"/>
        </a:defRPr>
      </a:lvl2pPr>
      <a:lvl3pPr marL="267122" indent="-130585" algn="l" defTabSz="34175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umimoji="1" sz="1800">
          <a:solidFill>
            <a:srgbClr val="555555"/>
          </a:solidFill>
          <a:latin typeface="+mn-lt"/>
          <a:ea typeface="+mn-ea"/>
        </a:defRPr>
      </a:lvl3pPr>
      <a:lvl4pPr marL="403533" indent="-136538" algn="l" defTabSz="341750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kumimoji="1" sz="1200">
          <a:solidFill>
            <a:srgbClr val="3D3D3D"/>
          </a:solidFill>
          <a:latin typeface="+mn-lt"/>
          <a:ea typeface="+mn-ea"/>
        </a:defRPr>
      </a:lvl4pPr>
      <a:lvl5pPr marL="532927" indent="-129395" algn="l" defTabSz="341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100">
          <a:solidFill>
            <a:srgbClr val="5C5C5C"/>
          </a:solidFill>
          <a:latin typeface="+mn-lt"/>
          <a:ea typeface="+mn-ea"/>
        </a:defRPr>
      </a:lvl5pPr>
      <a:lvl6pPr marL="874688" indent="-129395" algn="l" defTabSz="34175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rgbClr val="5C5C5C"/>
          </a:solidFill>
          <a:latin typeface="+mn-lt"/>
          <a:ea typeface="+mn-ea"/>
        </a:defRPr>
      </a:lvl6pPr>
      <a:lvl7pPr marL="1216550" indent="-129395" algn="l" defTabSz="34175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rgbClr val="5C5C5C"/>
          </a:solidFill>
          <a:latin typeface="+mn-lt"/>
          <a:ea typeface="+mn-ea"/>
        </a:defRPr>
      </a:lvl7pPr>
      <a:lvl8pPr marL="1558299" indent="-129395" algn="l" defTabSz="34175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rgbClr val="5C5C5C"/>
          </a:solidFill>
          <a:latin typeface="+mn-lt"/>
          <a:ea typeface="+mn-ea"/>
        </a:defRPr>
      </a:lvl8pPr>
      <a:lvl9pPr marL="1900049" indent="-129395" algn="l" defTabSz="34175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50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624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436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248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123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871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620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379" algn="l" defTabSz="68362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06447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1" y="4914900"/>
            <a:ext cx="2895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A6A6A6"/>
                </a:solidFill>
                <a:latin typeface="Calibri" charset="0"/>
                <a:ea typeface="ＭＳ Ｐゴシック" charset="-128"/>
              </a:defRPr>
            </a:lvl1pPr>
          </a:lstStyle>
          <a:p>
            <a:pPr defTabSz="455666">
              <a:defRPr/>
            </a:pPr>
            <a:r>
              <a:rPr lang="en-US" altLang="en-US" dirty="0" smtClean="0"/>
              <a:t>Presentation Title | Prosperity | Version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700">
                <a:solidFill>
                  <a:srgbClr val="A6A6A6"/>
                </a:solidFill>
                <a:latin typeface="Calibri" panose="020F0502020204030204" pitchFamily="34" charset="0"/>
              </a:defRPr>
            </a:lvl1pPr>
          </a:lstStyle>
          <a:p>
            <a:pPr defTabSz="455666"/>
            <a:fld id="{982BE338-ED0B-4130-B0CF-33444C1BD197}" type="slidenum">
              <a:rPr lang="en-US" altLang="en-US" smtClean="0">
                <a:ea typeface="ＭＳ Ｐゴシック" panose="020B0600070205080204" pitchFamily="34" charset="-128"/>
              </a:rPr>
              <a:pPr defTabSz="455666"/>
              <a:t>‹#›</a:t>
            </a:fld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231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03" r:id="rId1"/>
    <p:sldLayoutId id="2147561104" r:id="rId2"/>
    <p:sldLayoutId id="2147561105" r:id="rId3"/>
    <p:sldLayoutId id="2147561106" r:id="rId4"/>
    <p:sldLayoutId id="2147561107" r:id="rId5"/>
    <p:sldLayoutId id="2147561108" r:id="rId6"/>
    <p:sldLayoutId id="2147561109" r:id="rId7"/>
    <p:sldLayoutId id="2147561110" r:id="rId8"/>
    <p:sldLayoutId id="2147561111" r:id="rId9"/>
    <p:sldLayoutId id="2147561112" r:id="rId10"/>
    <p:sldLayoutId id="2147561113" r:id="rId11"/>
    <p:sldLayoutId id="2147561114" r:id="rId12"/>
    <p:sldLayoutId id="2147561115" r:id="rId13"/>
    <p:sldLayoutId id="2147561116" r:id="rId14"/>
    <p:sldLayoutId id="2147561117" r:id="rId15"/>
    <p:sldLayoutId id="2147561118" r:id="rId16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r" defTabSz="341750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2pPr>
      <a:lvl3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3pPr>
      <a:lvl4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4pPr>
      <a:lvl5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ＭＳ Ｐゴシック" charset="-128"/>
          <a:cs typeface="Calibri" pitchFamily="34" charset="0"/>
        </a:defRPr>
      </a:lvl5pPr>
      <a:lvl6pPr marL="341750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6pPr>
      <a:lvl7pPr marL="683624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7pPr>
      <a:lvl8pPr marL="1025436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8pPr>
      <a:lvl9pPr marL="1367248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9pPr>
    </p:titleStyle>
    <p:bodyStyle>
      <a:lvl1pPr marL="256406" indent="-256406" algn="l" defTabSz="341750" rtl="0" eaLnBrk="0" fontAlgn="base" hangingPunct="0">
        <a:spcBef>
          <a:spcPct val="20000"/>
        </a:spcBef>
        <a:spcAft>
          <a:spcPct val="0"/>
        </a:spcAft>
        <a:defRPr sz="1500" kern="1200">
          <a:solidFill>
            <a:srgbClr val="3E6015"/>
          </a:solidFill>
          <a:latin typeface="Calibri"/>
          <a:ea typeface="ＭＳ Ｐゴシック" charset="-128"/>
          <a:cs typeface="Calibri"/>
        </a:defRPr>
      </a:lvl1pPr>
      <a:lvl2pPr marL="136141" indent="-136141" algn="l" defTabSz="341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rgbClr val="010000"/>
          </a:solidFill>
          <a:latin typeface="Calibri"/>
          <a:ea typeface="ＭＳ Ｐゴシック" charset="-128"/>
          <a:cs typeface="Calibri"/>
        </a:defRPr>
      </a:lvl2pPr>
      <a:lvl3pPr marL="265931" indent="-129791" algn="l" defTabSz="34175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1E1E1E"/>
          </a:solidFill>
          <a:latin typeface="Calibri"/>
          <a:ea typeface="ＭＳ Ｐゴシック" charset="-128"/>
          <a:cs typeface="Calibri"/>
        </a:defRPr>
      </a:lvl3pPr>
      <a:lvl4pPr marL="403533" indent="-136141" algn="l" defTabSz="341750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200" kern="1200">
          <a:solidFill>
            <a:srgbClr val="3D3D3D"/>
          </a:solidFill>
          <a:latin typeface="Calibri"/>
          <a:ea typeface="ＭＳ Ｐゴシック" charset="-128"/>
          <a:cs typeface="Calibri"/>
        </a:defRPr>
      </a:lvl4pPr>
      <a:lvl5pPr marL="531736" indent="-128204" algn="l" defTabSz="341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C5C5C"/>
          </a:solidFill>
          <a:latin typeface="Calibri"/>
          <a:ea typeface="ＭＳ Ｐゴシック" charset="-128"/>
          <a:cs typeface="Calibri"/>
        </a:defRPr>
      </a:lvl5pPr>
      <a:lvl6pPr marL="1879934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1747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3558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05433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5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624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436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248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123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871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62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379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5979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1996"/>
            <a:ext cx="86106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22" y="4914927"/>
            <a:ext cx="5643563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 defTabSz="455666">
              <a:defRPr/>
            </a:pPr>
            <a:r>
              <a:rPr lang="en-US" altLang="zh-TW" dirty="0" smtClean="0"/>
              <a:t>Presentation Title | Property | Ver.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27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A6A6A6"/>
                </a:solidFill>
                <a:latin typeface="+mn-lt"/>
              </a:defRPr>
            </a:lvl1pPr>
          </a:lstStyle>
          <a:p>
            <a:pPr defTabSz="455666">
              <a:defRPr/>
            </a:pPr>
            <a:fld id="{9B09FA16-AA43-4ACA-A4D9-48493E9F285A}" type="slidenum">
              <a:rPr lang="en-US" altLang="zh-TW" smtClean="0">
                <a:ea typeface="MS PGothic" pitchFamily="34" charset="-128"/>
              </a:rPr>
              <a:pPr defTabSz="455666">
                <a:defRPr/>
              </a:pPr>
              <a:t>‹#›</a:t>
            </a:fld>
            <a:endParaRPr lang="en-US" altLang="zh-TW" dirty="0">
              <a:ea typeface="MS PGothic" pitchFamily="34" charset="-128"/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7" y="195264"/>
            <a:ext cx="15621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49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21" r:id="rId1"/>
    <p:sldLayoutId id="2147561122" r:id="rId2"/>
    <p:sldLayoutId id="2147561123" r:id="rId3"/>
    <p:sldLayoutId id="2147561124" r:id="rId4"/>
    <p:sldLayoutId id="2147561125" r:id="rId5"/>
    <p:sldLayoutId id="2147561126" r:id="rId6"/>
    <p:sldLayoutId id="2147561127" r:id="rId7"/>
    <p:sldLayoutId id="2147561128" r:id="rId8"/>
    <p:sldLayoutId id="2147561129" r:id="rId9"/>
    <p:sldLayoutId id="2147561130" r:id="rId10"/>
    <p:sldLayoutId id="2147561131" r:id="rId11"/>
  </p:sldLayoutIdLst>
  <p:transition>
    <p:fade/>
  </p:transition>
  <p:hf sldNum="0" hdr="0" ftr="0" dt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036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276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005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732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523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441"/>
            <a:ext cx="2895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441"/>
            <a:ext cx="2133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D27395-4733-4594-9DEF-2E72FA0C74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04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33" r:id="rId1"/>
    <p:sldLayoutId id="2147561134" r:id="rId2"/>
    <p:sldLayoutId id="2147561135" r:id="rId3"/>
    <p:sldLayoutId id="2147561136" r:id="rId4"/>
    <p:sldLayoutId id="2147561137" r:id="rId5"/>
    <p:sldLayoutId id="2147561138" r:id="rId6"/>
    <p:sldLayoutId id="2147561139" r:id="rId7"/>
    <p:sldLayoutId id="2147561140" r:id="rId8"/>
    <p:sldLayoutId id="2147561141" r:id="rId9"/>
    <p:sldLayoutId id="2147561142" r:id="rId10"/>
    <p:sldLayoutId id="2147561143" r:id="rId11"/>
    <p:sldLayoutId id="2147561144" r:id="rId12"/>
  </p:sldLayoutIdLst>
  <p:transition spd="slow">
    <p:fade/>
  </p:transition>
  <p:hf hdr="0" ft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1987" indent="33857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178" indent="-281679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9926" indent="207323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249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99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78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8447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412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91"/>
            <a:ext cx="71104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441"/>
            <a:ext cx="2895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l">
              <a:defRPr kumimoji="0" sz="1000">
                <a:solidFill>
                  <a:srgbClr val="B9B9B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441"/>
            <a:ext cx="2133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kumimoji="0" sz="1000">
                <a:solidFill>
                  <a:srgbClr val="B9B9B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1BFA5B0-15CF-40BE-BFB7-ED90EA60882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659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46" r:id="rId1"/>
    <p:sldLayoutId id="2147561147" r:id="rId2"/>
    <p:sldLayoutId id="2147561148" r:id="rId3"/>
    <p:sldLayoutId id="2147561149" r:id="rId4"/>
    <p:sldLayoutId id="2147561150" r:id="rId5"/>
    <p:sldLayoutId id="2147561151" r:id="rId6"/>
    <p:sldLayoutId id="2147561152" r:id="rId7"/>
    <p:sldLayoutId id="2147561153" r:id="rId8"/>
    <p:sldLayoutId id="2147561154" r:id="rId9"/>
    <p:sldLayoutId id="2147561155" r:id="rId10"/>
    <p:sldLayoutId id="2147561156" r:id="rId11"/>
    <p:sldLayoutId id="2147561157" r:id="rId12"/>
  </p:sldLayoutIdLst>
  <p:transition spd="slow">
    <p:fade/>
  </p:transition>
  <p:hf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1987" indent="33857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178" indent="-281679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9926" indent="207323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249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99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78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8447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412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60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60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983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59" r:id="rId1"/>
    <p:sldLayoutId id="2147561160" r:id="rId2"/>
    <p:sldLayoutId id="2147561161" r:id="rId3"/>
    <p:sldLayoutId id="2147561162" r:id="rId4"/>
    <p:sldLayoutId id="2147561163" r:id="rId5"/>
    <p:sldLayoutId id="2147561164" r:id="rId6"/>
    <p:sldLayoutId id="2147561165" r:id="rId7"/>
    <p:sldLayoutId id="2147561166" r:id="rId8"/>
    <p:sldLayoutId id="2147561167" r:id="rId9"/>
    <p:sldLayoutId id="2147561168" r:id="rId10"/>
    <p:sldLayoutId id="2147561169" r:id="rId11"/>
    <p:sldLayoutId id="2147561170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6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73" r:id="rId1"/>
    <p:sldLayoutId id="2147561174" r:id="rId2"/>
    <p:sldLayoutId id="2147561175" r:id="rId3"/>
    <p:sldLayoutId id="2147561176" r:id="rId4"/>
    <p:sldLayoutId id="2147561177" r:id="rId5"/>
    <p:sldLayoutId id="2147561178" r:id="rId6"/>
    <p:sldLayoutId id="2147561179" r:id="rId7"/>
    <p:sldLayoutId id="2147561180" r:id="rId8"/>
    <p:sldLayoutId id="2147561181" r:id="rId9"/>
    <p:sldLayoutId id="2147561182" r:id="rId10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r" defTabSz="341750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2"/>
          </a:solidFill>
          <a:latin typeface="Calibri"/>
          <a:ea typeface="MS PGothic" pitchFamily="34" charset="-128"/>
          <a:cs typeface="Calibri"/>
        </a:defRPr>
      </a:lvl1pPr>
      <a:lvl2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MS PGothic" pitchFamily="34" charset="-128"/>
          <a:cs typeface="Calibri" pitchFamily="34" charset="0"/>
        </a:defRPr>
      </a:lvl2pPr>
      <a:lvl3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MS PGothic" pitchFamily="34" charset="-128"/>
          <a:cs typeface="Calibri" pitchFamily="34" charset="0"/>
        </a:defRPr>
      </a:lvl3pPr>
      <a:lvl4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MS PGothic" pitchFamily="34" charset="-128"/>
          <a:cs typeface="Calibri" pitchFamily="34" charset="0"/>
        </a:defRPr>
      </a:lvl4pPr>
      <a:lvl5pPr algn="r" defTabSz="34175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Calibri" charset="0"/>
          <a:ea typeface="MS PGothic" pitchFamily="34" charset="-128"/>
          <a:cs typeface="Calibri" pitchFamily="34" charset="0"/>
        </a:defRPr>
      </a:lvl5pPr>
      <a:lvl6pPr marL="341750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6pPr>
      <a:lvl7pPr marL="683624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7pPr>
      <a:lvl8pPr marL="1025436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8pPr>
      <a:lvl9pPr marL="1367248" algn="r" defTabSz="341750" rtl="0" fontAlgn="base">
        <a:spcBef>
          <a:spcPct val="0"/>
        </a:spcBef>
        <a:spcAft>
          <a:spcPct val="0"/>
        </a:spcAft>
        <a:defRPr sz="2100">
          <a:solidFill>
            <a:srgbClr val="7CBD2A"/>
          </a:solidFill>
          <a:latin typeface="Calibri" charset="0"/>
          <a:ea typeface="ＭＳ Ｐゴシック" charset="-128"/>
        </a:defRPr>
      </a:lvl9pPr>
    </p:titleStyle>
    <p:bodyStyle>
      <a:lvl1pPr marL="256406" indent="-256406" algn="l" defTabSz="341750" rtl="0" eaLnBrk="0" fontAlgn="base" hangingPunct="0">
        <a:spcBef>
          <a:spcPct val="20000"/>
        </a:spcBef>
        <a:spcAft>
          <a:spcPct val="0"/>
        </a:spcAft>
        <a:defRPr sz="1500" kern="1200">
          <a:solidFill>
            <a:srgbClr val="3E6015"/>
          </a:solidFill>
          <a:latin typeface="Calibri"/>
          <a:ea typeface="MS PGothic" pitchFamily="34" charset="-128"/>
          <a:cs typeface="Calibri"/>
        </a:defRPr>
      </a:lvl1pPr>
      <a:lvl2pPr marL="136141" indent="-136141" algn="l" defTabSz="3417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rgbClr val="010000"/>
          </a:solidFill>
          <a:latin typeface="Calibri"/>
          <a:ea typeface="MS PGothic" pitchFamily="34" charset="-128"/>
          <a:cs typeface="Calibri"/>
        </a:defRPr>
      </a:lvl2pPr>
      <a:lvl3pPr marL="265931" indent="-129791" algn="l" defTabSz="34175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200" kern="1200">
          <a:solidFill>
            <a:srgbClr val="1E1E1E"/>
          </a:solidFill>
          <a:latin typeface="Calibri"/>
          <a:ea typeface="MS PGothic" pitchFamily="34" charset="-128"/>
          <a:cs typeface="Calibri"/>
        </a:defRPr>
      </a:lvl3pPr>
      <a:lvl4pPr marL="403533" indent="-136141" algn="l" defTabSz="34175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200" kern="1200">
          <a:solidFill>
            <a:srgbClr val="3D3D3D"/>
          </a:solidFill>
          <a:latin typeface="Calibri"/>
          <a:ea typeface="MS PGothic" pitchFamily="34" charset="-128"/>
          <a:cs typeface="Calibri"/>
        </a:defRPr>
      </a:lvl4pPr>
      <a:lvl5pPr marL="531736" indent="-128204" algn="l" defTabSz="3417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C5C5C"/>
          </a:solidFill>
          <a:latin typeface="Calibri"/>
          <a:ea typeface="MS PGothic" pitchFamily="34" charset="-128"/>
          <a:cs typeface="Calibri"/>
        </a:defRPr>
      </a:lvl5pPr>
      <a:lvl6pPr marL="1879934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1747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3558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05433" indent="-170938" algn="l" defTabSz="34175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5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624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436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248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123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871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620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379" algn="l" defTabSz="3417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441"/>
            <a:ext cx="2895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kumimoji="0"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441"/>
            <a:ext cx="2133600" cy="274637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F0726FE-CFAB-457A-A1EF-C68267F9934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759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86" r:id="rId1"/>
    <p:sldLayoutId id="2147561187" r:id="rId2"/>
    <p:sldLayoutId id="2147561188" r:id="rId3"/>
    <p:sldLayoutId id="2147561189" r:id="rId4"/>
    <p:sldLayoutId id="2147561190" r:id="rId5"/>
    <p:sldLayoutId id="2147561191" r:id="rId6"/>
    <p:sldLayoutId id="2147561192" r:id="rId7"/>
    <p:sldLayoutId id="2147561193" r:id="rId8"/>
    <p:sldLayoutId id="2147561194" r:id="rId9"/>
    <p:sldLayoutId id="2147561195" r:id="rId10"/>
    <p:sldLayoutId id="2147561196" r:id="rId11"/>
    <p:sldLayoutId id="2147561197" r:id="rId12"/>
  </p:sldLayoutIdLst>
  <p:transition spd="slow">
    <p:fade/>
  </p:transition>
  <p:timing>
    <p:tnLst>
      <p:par>
        <p:cTn id="1" dur="indefinite" restart="never" nodeType="tmRoot"/>
      </p:par>
    </p:tnLst>
  </p:timing>
  <p:hf hdr="0" ft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1987" indent="338573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178" indent="-281679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9926" indent="207323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249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99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781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8447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412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0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0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149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199" r:id="rId1"/>
    <p:sldLayoutId id="2147561200" r:id="rId2"/>
    <p:sldLayoutId id="2147561201" r:id="rId3"/>
    <p:sldLayoutId id="2147561202" r:id="rId4"/>
    <p:sldLayoutId id="2147561203" r:id="rId5"/>
    <p:sldLayoutId id="2147561204" r:id="rId6"/>
    <p:sldLayoutId id="2147561205" r:id="rId7"/>
    <p:sldLayoutId id="2147561206" r:id="rId8"/>
    <p:sldLayoutId id="2147561207" r:id="rId9"/>
    <p:sldLayoutId id="2147561208" r:id="rId10"/>
    <p:sldLayoutId id="2147561209" r:id="rId11"/>
    <p:sldLayoutId id="2147561210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3" y="103189"/>
            <a:ext cx="8207375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91171" rIns="91171" bIns="9117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zh-CN" smtClean="0">
                <a:sym typeface="Museo For Dell" charset="-120"/>
              </a:rPr>
              <a:t>Click to edit Master title style</a:t>
            </a:r>
          </a:p>
        </p:txBody>
      </p:sp>
      <p:sp>
        <p:nvSpPr>
          <p:cNvPr id="1027" name="Text Placeholder 1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82569" y="2640028"/>
            <a:ext cx="87788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91171" rIns="91171" bIns="911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 smtClean="0">
                <a:sym typeface="Museo Sans For Dell" charset="0"/>
              </a:rPr>
              <a:t>Click to edit Master text styles</a:t>
            </a:r>
          </a:p>
          <a:p>
            <a:pPr lvl="1"/>
            <a:r>
              <a:rPr lang="zh-TW" altLang="zh-CN" smtClean="0">
                <a:sym typeface="Museo Sans For Dell" charset="0"/>
              </a:rPr>
              <a:t>Second level</a:t>
            </a:r>
          </a:p>
          <a:p>
            <a:pPr lvl="2"/>
            <a:r>
              <a:rPr lang="zh-TW" altLang="zh-CN" smtClean="0">
                <a:sym typeface="Museo Sans For Dell" charset="0"/>
              </a:rPr>
              <a:t>Third level</a:t>
            </a:r>
          </a:p>
          <a:p>
            <a:pPr lvl="3"/>
            <a:r>
              <a:rPr lang="zh-TW" altLang="zh-CN" smtClean="0">
                <a:sym typeface="Museo Sans For Dell" charset="0"/>
              </a:rPr>
              <a:t>Fourth level</a:t>
            </a:r>
          </a:p>
          <a:p>
            <a:pPr lvl="2"/>
            <a:endParaRPr lang="zh-TW" altLang="zh-CN" smtClean="0">
              <a:sym typeface="Museo Sans For D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3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12" r:id="rId1"/>
  </p:sldLayoutIdLst>
  <p:transition spd="med">
    <p:wipe dir="r"/>
  </p:transition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+mj-lt"/>
          <a:ea typeface="+mj-ea"/>
          <a:cs typeface="+mj-cs"/>
          <a:sym typeface="Museo For Dell" charset="-12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charset="-12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charset="-12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charset="-12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charset="-120"/>
        </a:defRPr>
      </a:lvl5pPr>
      <a:lvl6pPr marL="455666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pitchFamily="2" charset="0"/>
        </a:defRPr>
      </a:lvl6pPr>
      <a:lvl7pPr marL="91152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pitchFamily="2" charset="0"/>
        </a:defRPr>
      </a:lvl7pPr>
      <a:lvl8pPr marL="136724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pitchFamily="2" charset="0"/>
        </a:defRPr>
      </a:lvl8pPr>
      <a:lvl9pPr marL="1823039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Museo Sans For Dell" charset="0"/>
          <a:ea typeface="Museo For Dell" pitchFamily="2" charset="0"/>
          <a:cs typeface="Museo For Dell" pitchFamily="2" charset="0"/>
          <a:sym typeface="Museo For Dell" pitchFamily="2" charset="0"/>
        </a:defRPr>
      </a:lvl9pPr>
    </p:titleStyle>
    <p:bodyStyle>
      <a:lvl1pPr marL="346511" indent="-346511" algn="l" defTabSz="0" rtl="0" eaLnBrk="0" fontAlgn="base" hangingPunct="0">
        <a:lnSpc>
          <a:spcPct val="90000"/>
        </a:lnSpc>
        <a:spcBef>
          <a:spcPts val="100"/>
        </a:spcBef>
        <a:spcAft>
          <a:spcPts val="100"/>
        </a:spcAft>
        <a:buFont typeface="Wingdings" pitchFamily="2" charset="2"/>
        <a:buChar char="q"/>
        <a:defRPr sz="20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1pPr>
      <a:lvl2pPr marL="564946" indent="-213673" algn="l" defTabSz="0" rtl="0" eaLnBrk="0" fontAlgn="base" hangingPunct="0">
        <a:lnSpc>
          <a:spcPct val="90000"/>
        </a:lnSpc>
        <a:spcBef>
          <a:spcPts val="100"/>
        </a:spcBef>
        <a:spcAft>
          <a:spcPts val="100"/>
        </a:spcAft>
        <a:buFont typeface="Wingdings" pitchFamily="2" charset="2"/>
        <a:buChar char="§"/>
        <a:defRPr sz="20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2pPr>
      <a:lvl3pPr marL="906758" indent="-226245" algn="l" defTabSz="0" rtl="0" eaLnBrk="0" fontAlgn="base" hangingPunct="0">
        <a:lnSpc>
          <a:spcPct val="90000"/>
        </a:lnSpc>
        <a:spcBef>
          <a:spcPts val="100"/>
        </a:spcBef>
        <a:spcAft>
          <a:spcPts val="100"/>
        </a:spcAft>
        <a:buFont typeface="Wingdings" pitchFamily="2" charset="2"/>
        <a:buChar char="o"/>
        <a:defRPr sz="16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3pPr>
      <a:lvl4pPr marL="1258031" indent="-235770" algn="l" defTabSz="0" rtl="0" eaLnBrk="0" fontAlgn="base" hangingPunct="0">
        <a:lnSpc>
          <a:spcPct val="90000"/>
        </a:lnSpc>
        <a:spcBef>
          <a:spcPts val="100"/>
        </a:spcBef>
        <a:spcAft>
          <a:spcPts val="100"/>
        </a:spcAft>
        <a:buFont typeface="Wingdings" pitchFamily="2" charset="2"/>
        <a:buChar char="•"/>
        <a:defRPr sz="14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4pPr>
      <a:lvl5pPr marL="1603018" indent="-235770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Wingdings" pitchFamily="2" charset="2"/>
        <a:buChar char="–"/>
        <a:defRPr sz="14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5pPr>
      <a:lvl6pPr marL="2059127" indent="-236087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Wingdings" panose="05000000000000000000" pitchFamily="2" charset="2"/>
        <a:buChar char="–"/>
        <a:defRPr sz="14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6pPr>
      <a:lvl7pPr marL="2514791" indent="-236087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Wingdings" panose="05000000000000000000" pitchFamily="2" charset="2"/>
        <a:buChar char="–"/>
        <a:defRPr sz="14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7pPr>
      <a:lvl8pPr marL="2970515" indent="-236087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Wingdings" panose="05000000000000000000" pitchFamily="2" charset="2"/>
        <a:buChar char="–"/>
        <a:defRPr sz="14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8pPr>
      <a:lvl9pPr marL="3426297" indent="-236087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Wingdings" panose="05000000000000000000" pitchFamily="2" charset="2"/>
        <a:buChar char="–"/>
        <a:defRPr sz="1400" b="1">
          <a:solidFill>
            <a:schemeClr val="bg2"/>
          </a:solidFill>
          <a:latin typeface="+mn-lt"/>
          <a:ea typeface="+mn-ea"/>
          <a:cs typeface="+mn-cs"/>
          <a:sym typeface="Museo Sans For Dell" charset="0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3317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331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08" r:id="rId1"/>
    <p:sldLayoutId id="2147559409" r:id="rId2"/>
    <p:sldLayoutId id="2147559410" r:id="rId3"/>
    <p:sldLayoutId id="2147559411" r:id="rId4"/>
    <p:sldLayoutId id="2147559412" r:id="rId5"/>
    <p:sldLayoutId id="2147559413" r:id="rId6"/>
    <p:sldLayoutId id="2147559414" r:id="rId7"/>
    <p:sldLayoutId id="2147559415" r:id="rId8"/>
    <p:sldLayoutId id="2147559416" r:id="rId9"/>
    <p:sldLayoutId id="2147559417" r:id="rId10"/>
    <p:sldLayoutId id="2147559418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6803" name="Title Placeholder 1"/>
          <p:cNvSpPr>
            <a:spLocks noGrp="1"/>
          </p:cNvSpPr>
          <p:nvPr>
            <p:ph type="title"/>
          </p:nvPr>
        </p:nvSpPr>
        <p:spPr bwMode="auto">
          <a:xfrm>
            <a:off x="1831984" y="141684"/>
            <a:ext cx="7083425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7680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314"/>
            <a:ext cx="2895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zh-TW" altLang="en-US" smtClean="0"/>
              <a:t>公司內部使用機密資料，請勿任意傳播擴散</a:t>
            </a:r>
            <a:endParaRPr lang="en-US" altLang="zh-TW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314"/>
            <a:ext cx="2133600" cy="273844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000">
                <a:solidFill>
                  <a:srgbClr val="B9B9B9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D6B1AFFF-7256-4893-9DD3-AD98943997FB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929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14" r:id="rId1"/>
    <p:sldLayoutId id="2147561215" r:id="rId2"/>
    <p:sldLayoutId id="2147561216" r:id="rId3"/>
    <p:sldLayoutId id="2147561217" r:id="rId4"/>
    <p:sldLayoutId id="2147561218" r:id="rId5"/>
    <p:sldLayoutId id="2147561219" r:id="rId6"/>
    <p:sldLayoutId id="2147561220" r:id="rId7"/>
    <p:sldLayoutId id="2147561221" r:id="rId8"/>
    <p:sldLayoutId id="2147561222" r:id="rId9"/>
    <p:sldLayoutId id="2147561223" r:id="rId10"/>
    <p:sldLayoutId id="2147561224" r:id="rId11"/>
    <p:sldLayoutId id="2147561225" r:id="rId12"/>
    <p:sldLayoutId id="2147561226" r:id="rId13"/>
    <p:sldLayoutId id="2147561227" r:id="rId14"/>
  </p:sldLayoutIdLst>
  <p:transition spd="slow">
    <p:fade/>
  </p:transition>
  <p:hf hdr="0" dt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MS PGothic" pitchFamily="34" charset="-128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666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520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248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039" algn="r" defTabSz="4556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272282" indent="-272282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rgbClr val="555555"/>
          </a:solidFill>
          <a:latin typeface="+mn-lt"/>
          <a:ea typeface="MS PGothic" pitchFamily="34" charset="-128"/>
          <a:cs typeface="+mn-cs"/>
        </a:defRPr>
      </a:lvl1pPr>
      <a:lvl2pPr marL="451030" indent="174113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rgbClr val="555555"/>
          </a:solidFill>
          <a:latin typeface="+mn-lt"/>
          <a:ea typeface="MS PGothic" pitchFamily="34" charset="-128"/>
          <a:cs typeface="+mn-cs"/>
        </a:defRPr>
      </a:lvl2pPr>
      <a:lvl3pPr marL="803890" indent="175637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MS PGothic" pitchFamily="34" charset="-128"/>
          <a:cs typeface="+mn-cs"/>
        </a:defRPr>
      </a:lvl3pPr>
      <a:lvl4pPr marL="1251734" indent="-9340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4pPr>
      <a:lvl5pPr marL="2228094" indent="-172526" algn="l" defTabSz="45566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>
          <a:solidFill>
            <a:srgbClr val="555555"/>
          </a:solidFill>
          <a:latin typeface="+mn-lt"/>
          <a:ea typeface="MS PGothic" pitchFamily="34" charset="-128"/>
          <a:cs typeface="+mn-cs"/>
        </a:defRPr>
      </a:lvl5pPr>
      <a:lvl6pPr marL="268382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6pPr>
      <a:lvl7pPr marL="3139616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7pPr>
      <a:lvl8pPr marL="3595280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8pPr>
      <a:lvl9pPr marL="4050983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07" tIns="45577" rIns="91107" bIns="455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07" tIns="45577" rIns="91107" bIns="455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441"/>
            <a:ext cx="2895600" cy="274637"/>
          </a:xfrm>
          <a:prstGeom prst="rect">
            <a:avLst/>
          </a:prstGeom>
        </p:spPr>
        <p:txBody>
          <a:bodyPr vert="horz" wrap="square" lIns="91107" tIns="45577" rIns="91107" bIns="45577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kumimoji="0"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441"/>
            <a:ext cx="2133600" cy="274637"/>
          </a:xfrm>
          <a:prstGeom prst="rect">
            <a:avLst/>
          </a:prstGeom>
        </p:spPr>
        <p:txBody>
          <a:bodyPr vert="horz" wrap="square" lIns="91107" tIns="45577" rIns="91107" bIns="45577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746B3E-53F7-4EB9-9B24-F5DDF4ECD2B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254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30" r:id="rId1"/>
    <p:sldLayoutId id="2147561231" r:id="rId2"/>
    <p:sldLayoutId id="2147561232" r:id="rId3"/>
    <p:sldLayoutId id="2147561233" r:id="rId4"/>
    <p:sldLayoutId id="2147561234" r:id="rId5"/>
    <p:sldLayoutId id="2147561235" r:id="rId6"/>
    <p:sldLayoutId id="2147561236" r:id="rId7"/>
    <p:sldLayoutId id="2147561237" r:id="rId8"/>
  </p:sldLayoutIdLst>
  <p:transition spd="slow">
    <p:fade/>
  </p:transition>
  <p:hf hdr="0" dt="0"/>
  <p:txStyles>
    <p:titleStyle>
      <a:lvl1pPr algn="r" defTabSz="44626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4626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4626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4626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4626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12" algn="r" defTabSz="45531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0850" algn="r" defTabSz="45531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199" algn="r" defTabSz="45531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1668" algn="r" defTabSz="45531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2351" indent="-332351" algn="l" defTabSz="44626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2526" indent="329176" algn="l" defTabSz="44626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1653" indent="-272282" algn="l" defTabSz="44626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0464" indent="197798" algn="l" defTabSz="44626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1738" indent="-163001" algn="l" defTabSz="44626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513" indent="-172397" algn="l" defTabSz="45531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0942" indent="-172397" algn="l" defTabSz="45531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268" indent="-172397" algn="l" defTabSz="45531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1629" indent="-172397" algn="l" defTabSz="45531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12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850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199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668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982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333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799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182" algn="l" defTabSz="9108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compal-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4" y="185738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327"/>
            <a:ext cx="71104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8" tIns="45586" rIns="91078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8" tIns="45586" rIns="91078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03"/>
            <a:ext cx="2895600" cy="274637"/>
          </a:xfrm>
          <a:prstGeom prst="rect">
            <a:avLst/>
          </a:prstGeom>
        </p:spPr>
        <p:txBody>
          <a:bodyPr vert="horz" wrap="square" lIns="91078" tIns="45586" rIns="91078" bIns="45586" numCol="1" anchor="ctr" anchorCtr="0" compatLnSpc="1"/>
          <a:lstStyle>
            <a:lvl1pPr algn="l" defTabSz="455180"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Version2.1 Dec/25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03"/>
            <a:ext cx="2133600" cy="274637"/>
          </a:xfrm>
          <a:prstGeom prst="rect">
            <a:avLst/>
          </a:prstGeom>
        </p:spPr>
        <p:txBody>
          <a:bodyPr lIns="91078" tIns="45586" rIns="91078" bIns="45586"/>
          <a:lstStyle>
            <a:lvl1pPr algn="r" defTabSz="455180">
              <a:defRPr sz="2000" b="1">
                <a:solidFill>
                  <a:srgbClr val="0000FF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fld id="{22BA1CEE-9BDB-487D-85C9-6F71621BE4BA}" type="slidenum">
              <a:rPr kumimoji="1" lang="en-US" altLang="zh-TW"/>
              <a:pPr>
                <a:defRPr/>
              </a:pPr>
              <a:t>‹#›</a:t>
            </a:fld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414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40" r:id="rId1"/>
    <p:sldLayoutId id="2147561241" r:id="rId2"/>
    <p:sldLayoutId id="2147561242" r:id="rId3"/>
    <p:sldLayoutId id="2147561243" r:id="rId4"/>
    <p:sldLayoutId id="2147561244" r:id="rId5"/>
    <p:sldLayoutId id="2147561245" r:id="rId6"/>
    <p:sldLayoutId id="2147561246" r:id="rId7"/>
    <p:sldLayoutId id="2147561247" r:id="rId8"/>
    <p:sldLayoutId id="2147561248" r:id="rId9"/>
    <p:sldLayoutId id="2147561249" r:id="rId10"/>
    <p:sldLayoutId id="2147561250" r:id="rId11"/>
    <p:sldLayoutId id="2147561251" r:id="rId12"/>
    <p:sldLayoutId id="2147561252" r:id="rId13"/>
    <p:sldLayoutId id="2147561253" r:id="rId14"/>
  </p:sldLayoutIdLst>
  <p:transition spd="slow">
    <p:fade/>
  </p:transition>
  <p:hf hdr="0" ftr="0" dt="0"/>
  <p:txStyles>
    <p:titleStyle>
      <a:lvl1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MS PGothic" pitchFamily="34" charset="-128"/>
          <a:cs typeface="+mj-cs"/>
        </a:defRPr>
      </a:lvl1pPr>
      <a:lvl2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180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0584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5765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1104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378" indent="-341378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MS PGothic" pitchFamily="34" charset="-128"/>
          <a:cs typeface="+mn-cs"/>
        </a:defRPr>
      </a:lvl1pPr>
      <a:lvl2pPr marL="181801" indent="338201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MS PGothic" pitchFamily="34" charset="-128"/>
          <a:cs typeface="+mn-cs"/>
        </a:defRPr>
      </a:lvl2pPr>
      <a:lvl3pPr marL="980131" indent="-281376" algn="l" defTabSz="45518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MS PGothic" pitchFamily="34" charset="-128"/>
          <a:cs typeface="+mn-cs"/>
        </a:defRPr>
      </a:lvl3pPr>
      <a:lvl4pPr marL="1158686" indent="207136" algn="l" defTabSz="45518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4pPr>
      <a:lvl5pPr marL="1509651" indent="-172340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5pPr>
      <a:lvl6pPr marL="1965232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0504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5699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0938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80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84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765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04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286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505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834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057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compal-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4" y="185738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327"/>
            <a:ext cx="71104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4" tIns="45586" rIns="91074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4" tIns="45586" rIns="91074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06"/>
            <a:ext cx="2895600" cy="274637"/>
          </a:xfrm>
          <a:prstGeom prst="rect">
            <a:avLst/>
          </a:prstGeom>
        </p:spPr>
        <p:txBody>
          <a:bodyPr vert="horz" wrap="square" lIns="91074" tIns="45586" rIns="91074" bIns="45586" numCol="1" anchor="ctr" anchorCtr="0" compatLnSpc="1"/>
          <a:lstStyle>
            <a:lvl1pPr algn="l" defTabSz="455156"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Version2.1 Dec/25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06"/>
            <a:ext cx="2133600" cy="274637"/>
          </a:xfrm>
          <a:prstGeom prst="rect">
            <a:avLst/>
          </a:prstGeom>
        </p:spPr>
        <p:txBody>
          <a:bodyPr lIns="91074" tIns="45586" rIns="91074" bIns="45586"/>
          <a:lstStyle>
            <a:lvl1pPr algn="r" defTabSz="455156">
              <a:defRPr sz="2000" b="1">
                <a:solidFill>
                  <a:srgbClr val="0000FF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fld id="{22BA1CEE-9BDB-487D-85C9-6F71621BE4BA}" type="slidenum">
              <a:rPr kumimoji="1" lang="en-US" altLang="zh-TW"/>
              <a:pPr>
                <a:defRPr/>
              </a:pPr>
              <a:t>‹#›</a:t>
            </a:fld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011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55" r:id="rId1"/>
    <p:sldLayoutId id="2147561256" r:id="rId2"/>
    <p:sldLayoutId id="2147561257" r:id="rId3"/>
    <p:sldLayoutId id="2147561258" r:id="rId4"/>
    <p:sldLayoutId id="2147561259" r:id="rId5"/>
    <p:sldLayoutId id="2147561260" r:id="rId6"/>
    <p:sldLayoutId id="2147561261" r:id="rId7"/>
    <p:sldLayoutId id="2147561262" r:id="rId8"/>
    <p:sldLayoutId id="2147561263" r:id="rId9"/>
    <p:sldLayoutId id="2147561264" r:id="rId10"/>
    <p:sldLayoutId id="2147561265" r:id="rId11"/>
    <p:sldLayoutId id="2147561266" r:id="rId12"/>
    <p:sldLayoutId id="2147561267" r:id="rId13"/>
    <p:sldLayoutId id="2147561268" r:id="rId14"/>
  </p:sldLayoutIdLst>
  <p:transition spd="slow">
    <p:fade/>
  </p:transition>
  <p:hf hdr="0" ftr="0" dt="0"/>
  <p:txStyles>
    <p:titleStyle>
      <a:lvl1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MS PGothic" pitchFamily="34" charset="-128"/>
          <a:cs typeface="+mj-cs"/>
        </a:defRPr>
      </a:lvl1pPr>
      <a:lvl2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156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0539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5694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1011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360" indent="-341360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MS PGothic" pitchFamily="34" charset="-128"/>
          <a:cs typeface="+mn-cs"/>
        </a:defRPr>
      </a:lvl1pPr>
      <a:lvl2pPr marL="181792" indent="338183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MS PGothic" pitchFamily="34" charset="-128"/>
          <a:cs typeface="+mn-cs"/>
        </a:defRPr>
      </a:lvl2pPr>
      <a:lvl3pPr marL="980080" indent="-281361" algn="l" defTabSz="45515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MS PGothic" pitchFamily="34" charset="-128"/>
          <a:cs typeface="+mn-cs"/>
        </a:defRPr>
      </a:lvl3pPr>
      <a:lvl4pPr marL="1158626" indent="207127" algn="l" defTabSz="45515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4pPr>
      <a:lvl5pPr marL="1509573" indent="-172331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5pPr>
      <a:lvl6pPr marL="1965133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0378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5552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0769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56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39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694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11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169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366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672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1868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compal-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4" y="185738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327"/>
            <a:ext cx="71104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8" tIns="45586" rIns="91078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8" tIns="45586" rIns="91078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03"/>
            <a:ext cx="2895600" cy="274637"/>
          </a:xfrm>
          <a:prstGeom prst="rect">
            <a:avLst/>
          </a:prstGeom>
        </p:spPr>
        <p:txBody>
          <a:bodyPr vert="horz" wrap="square" lIns="91078" tIns="45586" rIns="91078" bIns="45586" numCol="1" anchor="ctr" anchorCtr="0" compatLnSpc="1"/>
          <a:lstStyle>
            <a:lvl1pPr algn="l" defTabSz="455180"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Version2.1 Dec/25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03"/>
            <a:ext cx="2133600" cy="274637"/>
          </a:xfrm>
          <a:prstGeom prst="rect">
            <a:avLst/>
          </a:prstGeom>
        </p:spPr>
        <p:txBody>
          <a:bodyPr lIns="91078" tIns="45586" rIns="91078" bIns="45586"/>
          <a:lstStyle>
            <a:lvl1pPr algn="r" defTabSz="455180">
              <a:defRPr sz="2000" b="1">
                <a:solidFill>
                  <a:srgbClr val="0000FF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fld id="{22BA1CEE-9BDB-487D-85C9-6F71621BE4BA}" type="slidenum">
              <a:rPr kumimoji="1" lang="en-US" altLang="zh-TW"/>
              <a:pPr>
                <a:defRPr/>
              </a:pPr>
              <a:t>‹#›</a:t>
            </a:fld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997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70" r:id="rId1"/>
    <p:sldLayoutId id="2147561271" r:id="rId2"/>
    <p:sldLayoutId id="2147561272" r:id="rId3"/>
    <p:sldLayoutId id="2147561273" r:id="rId4"/>
    <p:sldLayoutId id="2147561274" r:id="rId5"/>
    <p:sldLayoutId id="2147561275" r:id="rId6"/>
    <p:sldLayoutId id="2147561276" r:id="rId7"/>
    <p:sldLayoutId id="2147561277" r:id="rId8"/>
    <p:sldLayoutId id="2147561278" r:id="rId9"/>
    <p:sldLayoutId id="2147561279" r:id="rId10"/>
    <p:sldLayoutId id="2147561280" r:id="rId11"/>
    <p:sldLayoutId id="2147561281" r:id="rId12"/>
    <p:sldLayoutId id="2147561282" r:id="rId13"/>
    <p:sldLayoutId id="2147561283" r:id="rId14"/>
  </p:sldLayoutIdLst>
  <p:transition spd="slow">
    <p:fade/>
  </p:transition>
  <p:hf hdr="0" ftr="0" dt="0"/>
  <p:txStyles>
    <p:titleStyle>
      <a:lvl1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MS PGothic" pitchFamily="34" charset="-128"/>
          <a:cs typeface="+mj-cs"/>
        </a:defRPr>
      </a:lvl1pPr>
      <a:lvl2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180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0584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5765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1104" algn="r" defTabSz="45518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378" indent="-341378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MS PGothic" pitchFamily="34" charset="-128"/>
          <a:cs typeface="+mn-cs"/>
        </a:defRPr>
      </a:lvl1pPr>
      <a:lvl2pPr marL="181801" indent="338201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MS PGothic" pitchFamily="34" charset="-128"/>
          <a:cs typeface="+mn-cs"/>
        </a:defRPr>
      </a:lvl2pPr>
      <a:lvl3pPr marL="980131" indent="-281376" algn="l" defTabSz="45518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MS PGothic" pitchFamily="34" charset="-128"/>
          <a:cs typeface="+mn-cs"/>
        </a:defRPr>
      </a:lvl3pPr>
      <a:lvl4pPr marL="1158686" indent="207136" algn="l" defTabSz="45518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4pPr>
      <a:lvl5pPr marL="1509651" indent="-172340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5pPr>
      <a:lvl6pPr marL="1965232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0504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5699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0938" indent="-172657" algn="l" defTabSz="45518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80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84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765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04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286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505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834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057" algn="l" defTabSz="910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compal-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4" y="185738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327"/>
            <a:ext cx="71104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4" tIns="45586" rIns="91074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74" tIns="45586" rIns="91074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06"/>
            <a:ext cx="2895600" cy="274637"/>
          </a:xfrm>
          <a:prstGeom prst="rect">
            <a:avLst/>
          </a:prstGeom>
        </p:spPr>
        <p:txBody>
          <a:bodyPr vert="horz" wrap="square" lIns="91074" tIns="45586" rIns="91074" bIns="45586" numCol="1" anchor="ctr" anchorCtr="0" compatLnSpc="1"/>
          <a:lstStyle>
            <a:lvl1pPr algn="l" defTabSz="455156"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Version2.1 Dec/25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06"/>
            <a:ext cx="2133600" cy="274637"/>
          </a:xfrm>
          <a:prstGeom prst="rect">
            <a:avLst/>
          </a:prstGeom>
        </p:spPr>
        <p:txBody>
          <a:bodyPr lIns="91074" tIns="45586" rIns="91074" bIns="45586"/>
          <a:lstStyle>
            <a:lvl1pPr algn="r" defTabSz="455156">
              <a:defRPr sz="2000" b="1">
                <a:solidFill>
                  <a:srgbClr val="0000FF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fld id="{22BA1CEE-9BDB-487D-85C9-6F71621BE4BA}" type="slidenum">
              <a:rPr kumimoji="1" lang="en-US" altLang="zh-TW"/>
              <a:pPr>
                <a:defRPr/>
              </a:pPr>
              <a:t>‹#›</a:t>
            </a:fld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444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285" r:id="rId1"/>
    <p:sldLayoutId id="2147561286" r:id="rId2"/>
    <p:sldLayoutId id="2147561287" r:id="rId3"/>
    <p:sldLayoutId id="2147561288" r:id="rId4"/>
    <p:sldLayoutId id="2147561289" r:id="rId5"/>
    <p:sldLayoutId id="2147561290" r:id="rId6"/>
    <p:sldLayoutId id="2147561291" r:id="rId7"/>
    <p:sldLayoutId id="2147561292" r:id="rId8"/>
    <p:sldLayoutId id="2147561293" r:id="rId9"/>
    <p:sldLayoutId id="2147561294" r:id="rId10"/>
    <p:sldLayoutId id="2147561295" r:id="rId11"/>
    <p:sldLayoutId id="2147561296" r:id="rId12"/>
    <p:sldLayoutId id="2147561297" r:id="rId13"/>
    <p:sldLayoutId id="2147561298" r:id="rId14"/>
  </p:sldLayoutIdLst>
  <p:transition spd="slow">
    <p:fade/>
  </p:transition>
  <p:hf hdr="0" ftr="0" dt="0"/>
  <p:txStyles>
    <p:titleStyle>
      <a:lvl1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MS PGothic" pitchFamily="34" charset="-128"/>
          <a:cs typeface="+mj-cs"/>
        </a:defRPr>
      </a:lvl1pPr>
      <a:lvl2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156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0539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5694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1011" algn="r" defTabSz="45515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360" indent="-341360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MS PGothic" pitchFamily="34" charset="-128"/>
          <a:cs typeface="+mn-cs"/>
        </a:defRPr>
      </a:lvl1pPr>
      <a:lvl2pPr marL="181792" indent="338183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MS PGothic" pitchFamily="34" charset="-128"/>
          <a:cs typeface="+mn-cs"/>
        </a:defRPr>
      </a:lvl2pPr>
      <a:lvl3pPr marL="980080" indent="-281361" algn="l" defTabSz="45515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MS PGothic" pitchFamily="34" charset="-128"/>
          <a:cs typeface="+mn-cs"/>
        </a:defRPr>
      </a:lvl3pPr>
      <a:lvl4pPr marL="1158626" indent="207127" algn="l" defTabSz="45515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4pPr>
      <a:lvl5pPr marL="1509573" indent="-172331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MS PGothic" pitchFamily="34" charset="-128"/>
          <a:cs typeface="+mn-cs"/>
        </a:defRPr>
      </a:lvl5pPr>
      <a:lvl6pPr marL="1965133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0378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5552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0769" indent="-172648" algn="l" defTabSz="45515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56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39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694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11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169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366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672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1868" algn="l" defTabSz="9105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60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60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569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00" r:id="rId1"/>
    <p:sldLayoutId id="2147561301" r:id="rId2"/>
    <p:sldLayoutId id="2147561302" r:id="rId3"/>
    <p:sldLayoutId id="2147561303" r:id="rId4"/>
    <p:sldLayoutId id="2147561304" r:id="rId5"/>
    <p:sldLayoutId id="2147561305" r:id="rId6"/>
    <p:sldLayoutId id="2147561306" r:id="rId7"/>
    <p:sldLayoutId id="2147561307" r:id="rId8"/>
    <p:sldLayoutId id="2147561308" r:id="rId9"/>
    <p:sldLayoutId id="2147561309" r:id="rId10"/>
    <p:sldLayoutId id="2147561310" r:id="rId11"/>
    <p:sldLayoutId id="2147561311" r:id="rId12"/>
    <p:sldLayoutId id="2147561460" r:id="rId13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012E-0EFD-4FA8-AA84-6BC324ACF073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14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420" r:id="rId1"/>
    <p:sldLayoutId id="2147561421" r:id="rId2"/>
    <p:sldLayoutId id="2147561422" r:id="rId3"/>
    <p:sldLayoutId id="2147561423" r:id="rId4"/>
    <p:sldLayoutId id="2147561424" r:id="rId5"/>
    <p:sldLayoutId id="2147561425" r:id="rId6"/>
    <p:sldLayoutId id="2147561426" r:id="rId7"/>
    <p:sldLayoutId id="2147561427" r:id="rId8"/>
    <p:sldLayoutId id="2147561428" r:id="rId9"/>
    <p:sldLayoutId id="2147561429" r:id="rId10"/>
    <p:sldLayoutId id="214756143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7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64" tIns="45582" rIns="91164" bIns="45582" numCol="1" anchor="ctr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793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64" tIns="45582" rIns="91164" bIns="45582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4" y="4914900"/>
            <a:ext cx="5643563" cy="274638"/>
          </a:xfrm>
          <a:prstGeom prst="rect">
            <a:avLst/>
          </a:prstGeom>
        </p:spPr>
        <p:txBody>
          <a:bodyPr vert="horz" wrap="square" lIns="91164" tIns="45582" rIns="91164" bIns="45582" numCol="1" anchor="ctr" anchorCtr="0" compatLnSpc="1"/>
          <a:lstStyle>
            <a:lvl1pPr>
              <a:defRPr sz="1000" b="0">
                <a:solidFill>
                  <a:srgbClr val="A6A6A6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 defTabSz="455666"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64" tIns="45582" rIns="91164" bIns="45582" numCol="1" anchor="ctr" anchorCtr="0" compatLnSpc="1"/>
          <a:lstStyle>
            <a:lvl1pPr algn="r">
              <a:defRPr sz="1000" b="0">
                <a:solidFill>
                  <a:srgbClr val="A6A6A6"/>
                </a:solidFill>
                <a:latin typeface="+mn-lt"/>
              </a:defRPr>
            </a:lvl1pPr>
          </a:lstStyle>
          <a:p>
            <a:pPr defTabSz="455666">
              <a:defRPr/>
            </a:pPr>
            <a:fld id="{549C7FF0-469C-41BB-B7F6-40B45003F8C6}" type="slidenum">
              <a:rPr lang="en-US" altLang="zh-TW" smtClean="0">
                <a:ea typeface="MS PGothic" panose="020B0600070205080204" pitchFamily="34" charset="-128"/>
              </a:rPr>
              <a:pPr defTabSz="455666">
                <a:defRPr/>
              </a:pPr>
              <a:t>‹#›</a:t>
            </a:fld>
            <a:endParaRPr lang="en-US" altLang="zh-TW" dirty="0">
              <a:ea typeface="MS PGothic" panose="020B0600070205080204" pitchFamily="34" charset="-128"/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358775" y="195269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80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14" r:id="rId1"/>
    <p:sldLayoutId id="2147561315" r:id="rId2"/>
    <p:sldLayoutId id="2147561316" r:id="rId3"/>
    <p:sldLayoutId id="2147561317" r:id="rId4"/>
    <p:sldLayoutId id="2147561318" r:id="rId5"/>
    <p:sldLayoutId id="2147561319" r:id="rId6"/>
    <p:sldLayoutId id="2147561320" r:id="rId7"/>
    <p:sldLayoutId id="2147561321" r:id="rId8"/>
    <p:sldLayoutId id="2147561322" r:id="rId9"/>
    <p:sldLayoutId id="2147561323" r:id="rId10"/>
    <p:sldLayoutId id="2147561324" r:id="rId11"/>
    <p:sldLayoutId id="2147561325" r:id="rId12"/>
    <p:sldLayoutId id="2147561326" r:id="rId13"/>
    <p:sldLayoutId id="2147561327" r:id="rId14"/>
  </p:sldLayoutIdLst>
  <p:transition>
    <p:fade/>
  </p:transition>
  <p:hf sldNum="0"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669" indent="-181669" algn="l" defTabSz="45566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5718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umimoji="1">
          <a:solidFill>
            <a:srgbClr val="555555"/>
          </a:solidFill>
          <a:latin typeface="+mn-lt"/>
          <a:ea typeface="+mn-ea"/>
        </a:defRPr>
      </a:lvl3pPr>
      <a:lvl4pPr marL="538022" indent="-181669" algn="l" defTabSz="455666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166" indent="-172208" algn="l" defTabSz="45566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5958" indent="-172208" algn="l" defTabSz="455666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1687" indent="-172208" algn="l" defTabSz="455666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414" indent="-172208" algn="l" defTabSz="455666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205" indent="-172208" algn="l" defTabSz="455666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55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30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5979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89" tIns="45595" rIns="91189" bIns="455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1996"/>
            <a:ext cx="86106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89" tIns="45595" rIns="91189" bIns="455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22" y="4914927"/>
            <a:ext cx="5643563" cy="273844"/>
          </a:xfrm>
          <a:prstGeom prst="rect">
            <a:avLst/>
          </a:prstGeom>
        </p:spPr>
        <p:txBody>
          <a:bodyPr vert="horz" wrap="square" lIns="91189" tIns="45595" rIns="91189" bIns="45595" numCol="1" anchor="ctr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 defTabSz="455774">
              <a:defRPr/>
            </a:pPr>
            <a:r>
              <a:rPr lang="en-US" altLang="zh-TW" dirty="0" smtClean="0"/>
              <a:t>Presentation Title | Property | Ver.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27"/>
            <a:ext cx="2133600" cy="273844"/>
          </a:xfrm>
          <a:prstGeom prst="rect">
            <a:avLst/>
          </a:prstGeom>
        </p:spPr>
        <p:txBody>
          <a:bodyPr vert="horz" wrap="square" lIns="91189" tIns="45595" rIns="91189" bIns="45595" numCol="1" anchor="ctr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A6A6A6"/>
                </a:solidFill>
                <a:latin typeface="+mn-lt"/>
              </a:defRPr>
            </a:lvl1pPr>
          </a:lstStyle>
          <a:p>
            <a:pPr defTabSz="455774">
              <a:defRPr/>
            </a:pPr>
            <a:fld id="{9B09FA16-AA43-4ACA-A4D9-48493E9F285A}" type="slidenum">
              <a:rPr lang="en-US" altLang="zh-TW" smtClean="0">
                <a:ea typeface="MS PGothic" pitchFamily="34" charset="-128"/>
              </a:rPr>
              <a:pPr defTabSz="455774">
                <a:defRPr/>
              </a:pPr>
              <a:t>‹#›</a:t>
            </a:fld>
            <a:endParaRPr lang="en-US" altLang="zh-TW" dirty="0">
              <a:ea typeface="MS PGothic" pitchFamily="34" charset="-128"/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7" y="195264"/>
            <a:ext cx="15621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50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29" r:id="rId1"/>
    <p:sldLayoutId id="2147561330" r:id="rId2"/>
    <p:sldLayoutId id="2147561331" r:id="rId3"/>
    <p:sldLayoutId id="2147561332" r:id="rId4"/>
    <p:sldLayoutId id="2147561333" r:id="rId5"/>
    <p:sldLayoutId id="2147561334" r:id="rId6"/>
    <p:sldLayoutId id="2147561335" r:id="rId7"/>
    <p:sldLayoutId id="2147561336" r:id="rId8"/>
    <p:sldLayoutId id="2147561337" r:id="rId9"/>
    <p:sldLayoutId id="2147561338" r:id="rId10"/>
    <p:sldLayoutId id="2147561339" r:id="rId11"/>
    <p:sldLayoutId id="2147561340" r:id="rId12"/>
  </p:sldLayoutIdLst>
  <p:transition>
    <p:fade/>
  </p:transition>
  <p:hf sldNum="0" hdr="0" ftr="0" dt="0"/>
  <p:txStyles>
    <p:titleStyle>
      <a:lvl1pPr algn="r" defTabSz="455774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774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5774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5774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5774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774" algn="r" defTabSz="455774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723" algn="r" defTabSz="455774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554" algn="r" defTabSz="455774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444" algn="r" defTabSz="455774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831" indent="-341831" algn="l" defTabSz="455774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2027" indent="-182027" algn="l" defTabSz="45577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117" indent="-174149" algn="l" defTabSz="455774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144" indent="-182027" algn="l" defTabSz="455774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646" indent="-172562" algn="l" defTabSz="45577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537" indent="-172562" algn="l" defTabSz="455774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369" indent="-172562" algn="l" defTabSz="455774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8200" indent="-172562" algn="l" defTabSz="455774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4090" indent="-172562" algn="l" defTabSz="455774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774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23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54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44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217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991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905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757" algn="l" defTabSz="9117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4341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434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19" r:id="rId1"/>
    <p:sldLayoutId id="2147559420" r:id="rId2"/>
    <p:sldLayoutId id="2147559421" r:id="rId3"/>
    <p:sldLayoutId id="2147559422" r:id="rId4"/>
    <p:sldLayoutId id="2147559423" r:id="rId5"/>
    <p:sldLayoutId id="2147559424" r:id="rId6"/>
    <p:sldLayoutId id="2147559425" r:id="rId7"/>
    <p:sldLayoutId id="2147559426" r:id="rId8"/>
    <p:sldLayoutId id="2147559427" r:id="rId9"/>
    <p:sldLayoutId id="2147559428" r:id="rId10"/>
    <p:sldLayoutId id="2147559429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/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560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/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60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/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342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42" r:id="rId1"/>
    <p:sldLayoutId id="2147561343" r:id="rId2"/>
    <p:sldLayoutId id="2147561344" r:id="rId3"/>
    <p:sldLayoutId id="2147561345" r:id="rId4"/>
    <p:sldLayoutId id="2147561346" r:id="rId5"/>
    <p:sldLayoutId id="2147561347" r:id="rId6"/>
    <p:sldLayoutId id="2147561348" r:id="rId7"/>
    <p:sldLayoutId id="2147561349" r:id="rId8"/>
    <p:sldLayoutId id="2147561350" r:id="rId9"/>
    <p:sldLayoutId id="2147561351" r:id="rId10"/>
    <p:sldLayoutId id="2147561352" r:id="rId11"/>
    <p:sldLayoutId id="2147561353" r:id="rId12"/>
  </p:sldLayoutIdLst>
  <p:transition spd="slow">
    <p:fade/>
  </p:transition>
  <p:hf hdr="0" ftr="0"/>
  <p:txStyles>
    <p:titleStyle>
      <a:lvl1pPr algn="r" defTabSz="45400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00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2pPr>
      <a:lvl3pPr algn="r" defTabSz="45400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3pPr>
      <a:lvl4pPr algn="r" defTabSz="45400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4pPr>
      <a:lvl5pPr algn="r" defTabSz="45400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5pPr>
      <a:lvl6pPr marL="455822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6pPr>
      <a:lvl7pPr marL="911177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7pPr>
      <a:lvl8pPr marL="1367055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8pPr>
      <a:lvl9pPr marL="1822355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9pPr>
    </p:titleStyle>
    <p:bodyStyle>
      <a:lvl1pPr marL="339962" indent="-339962" algn="l" defTabSz="45400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58" indent="336785" algn="l" defTabSz="45400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85" indent="-279865" algn="l" defTabSz="454007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080" indent="205800" algn="l" defTabSz="454007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527" indent="-170990" algn="l" defTabSz="45400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675" indent="-17226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974" indent="-17226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95" indent="-17226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005" indent="-17226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22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177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055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355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75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009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30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227" algn="l" defTabSz="911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98" tIns="45598" rIns="91198" bIns="455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98" tIns="45598" rIns="91198" bIns="455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428"/>
            <a:ext cx="2895600" cy="274637"/>
          </a:xfrm>
          <a:prstGeom prst="rect">
            <a:avLst/>
          </a:prstGeom>
        </p:spPr>
        <p:txBody>
          <a:bodyPr vert="horz" wrap="square" lIns="91198" tIns="45598" rIns="91198" bIns="45598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428"/>
            <a:ext cx="2133600" cy="274637"/>
          </a:xfrm>
          <a:prstGeom prst="rect">
            <a:avLst/>
          </a:prstGeom>
        </p:spPr>
        <p:txBody>
          <a:bodyPr vert="horz" wrap="square" lIns="91198" tIns="45598" rIns="91198" bIns="45598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D27395-4733-4594-9DEF-2E72FA0C74E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812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55" r:id="rId1"/>
    <p:sldLayoutId id="2147561356" r:id="rId2"/>
    <p:sldLayoutId id="2147561357" r:id="rId3"/>
    <p:sldLayoutId id="2147561358" r:id="rId4"/>
    <p:sldLayoutId id="2147561359" r:id="rId5"/>
    <p:sldLayoutId id="2147561360" r:id="rId6"/>
    <p:sldLayoutId id="2147561361" r:id="rId7"/>
    <p:sldLayoutId id="2147561362" r:id="rId8"/>
    <p:sldLayoutId id="2147561363" r:id="rId9"/>
    <p:sldLayoutId id="2147561364" r:id="rId10"/>
    <p:sldLayoutId id="2147561365" r:id="rId11"/>
    <p:sldLayoutId id="2147561366" r:id="rId12"/>
  </p:sldLayoutIdLst>
  <p:transition spd="slow">
    <p:fade/>
  </p:transition>
  <p:hf hdr="0" ftr="0"/>
  <p:txStyles>
    <p:titleStyle>
      <a:lvl1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822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813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7690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3624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1867" indent="-341867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2045" indent="338690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490" indent="-281770" algn="l" defTabSz="455822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60303" indent="207388" algn="l" defTabSz="455822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736" indent="-172578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7628" indent="-172578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3561" indent="-172578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9383" indent="-172578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5204" indent="-172578" algn="l" defTabSz="45582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22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1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69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24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445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267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22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121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 descr="Cover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7" y="191704"/>
            <a:ext cx="1444625" cy="65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28789" y="141696"/>
            <a:ext cx="7110412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98" tIns="45598" rIns="91198" bIns="45598" numCol="1" anchor="ctr" anchorCtr="0" compatLnSpc="1"/>
          <a:lstStyle/>
          <a:p>
            <a:pPr lvl="0"/>
            <a:r>
              <a:rPr lang="en-GB" altLang="zh-TW" smtClean="0"/>
              <a:t>Click to edit Master title style</a:t>
            </a:r>
          </a:p>
        </p:txBody>
      </p:sp>
      <p:sp>
        <p:nvSpPr>
          <p:cNvPr id="27652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98" tIns="45598" rIns="91198" bIns="45598" numCol="1" anchor="t" anchorCtr="0" compatLnSpc="1"/>
          <a:lstStyle/>
          <a:p>
            <a:pPr lvl="0"/>
            <a:r>
              <a:rPr lang="en-GB" altLang="zh-TW" smtClean="0"/>
              <a:t>Click to edit Master text styles</a:t>
            </a:r>
          </a:p>
          <a:p>
            <a:pPr lvl="1"/>
            <a:r>
              <a:rPr lang="en-GB" altLang="zh-TW" smtClean="0"/>
              <a:t>Second level</a:t>
            </a:r>
          </a:p>
          <a:p>
            <a:pPr lvl="2"/>
            <a:r>
              <a:rPr lang="en-GB" altLang="zh-TW" smtClean="0"/>
              <a:t>Third level</a:t>
            </a:r>
          </a:p>
        </p:txBody>
      </p:sp>
      <p:sp>
        <p:nvSpPr>
          <p:cNvPr id="26629" name="Footer Placeholder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1" y="478631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198" tIns="45598" rIns="91198" bIns="45598" numCol="1" anchor="ctr" anchorCtr="0" compatLnSpc="1"/>
          <a:lstStyle>
            <a:lvl1pPr>
              <a:defRPr sz="1000" smtClean="0">
                <a:solidFill>
                  <a:srgbClr val="B9B9B9"/>
                </a:solidFill>
              </a:defRPr>
            </a:lvl1pPr>
          </a:lstStyle>
          <a:p>
            <a:pPr defTabSz="447680">
              <a:buSzPct val="100000"/>
              <a:defRPr/>
            </a:pPr>
            <a:r>
              <a:rPr lang="en-US" altLang="zh-TW" dirty="0" smtClean="0">
                <a:latin typeface="Calibri"/>
                <a:ea typeface="新細明體" pitchFamily="18" charset="-120"/>
              </a:rPr>
              <a:t>Version</a:t>
            </a:r>
            <a:endParaRPr lang="en-US" altLang="zh-TW" dirty="0">
              <a:latin typeface="Calibri"/>
              <a:ea typeface="新細明體" pitchFamily="18" charset="-120"/>
            </a:endParaRPr>
          </a:p>
        </p:txBody>
      </p:sp>
      <p:sp>
        <p:nvSpPr>
          <p:cNvPr id="26630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78631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198" tIns="45598" rIns="91198" bIns="45598" numCol="1" anchor="ctr" anchorCtr="0" compatLnSpc="1"/>
          <a:lstStyle>
            <a:lvl1pPr algn="r">
              <a:defRPr sz="1000">
                <a:solidFill>
                  <a:srgbClr val="B9B9B9"/>
                </a:solidFill>
                <a:ea typeface="MS PGothic" panose="020B0600070205080204" pitchFamily="34" charset="-128"/>
              </a:defRPr>
            </a:lvl1pPr>
          </a:lstStyle>
          <a:p>
            <a:pPr defTabSz="447680">
              <a:buSzPct val="100000"/>
              <a:defRPr/>
            </a:pPr>
            <a:fld id="{56E6694E-CD51-4AF6-A6E0-990CAC2FABD4}" type="slidenum">
              <a:rPr lang="en-US" altLang="zh-TW" smtClean="0">
                <a:latin typeface="Calibri"/>
              </a:rPr>
              <a:pPr defTabSz="447680">
                <a:buSzPct val="100000"/>
                <a:defRPr/>
              </a:pPr>
              <a:t>‹#›</a:t>
            </a:fld>
            <a:endParaRPr lang="en-US" altLang="zh-TW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69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68" r:id="rId1"/>
    <p:sldLayoutId id="2147561369" r:id="rId2"/>
    <p:sldLayoutId id="2147561370" r:id="rId3"/>
    <p:sldLayoutId id="2147561371" r:id="rId4"/>
    <p:sldLayoutId id="2147561372" r:id="rId5"/>
    <p:sldLayoutId id="2147561373" r:id="rId6"/>
    <p:sldLayoutId id="2147561374" r:id="rId7"/>
    <p:sldLayoutId id="2147561375" r:id="rId8"/>
    <p:sldLayoutId id="2147561376" r:id="rId9"/>
    <p:sldLayoutId id="2147561377" r:id="rId10"/>
    <p:sldLayoutId id="2147561378" r:id="rId11"/>
    <p:sldLayoutId id="2147561379" r:id="rId12"/>
  </p:sldLayoutIdLst>
  <p:transition spd="slow">
    <p:fade/>
  </p:transition>
  <p:txStyles>
    <p:titleStyle>
      <a:lvl1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5822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1813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67690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3624" algn="r" defTabSz="45582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1867" indent="-341867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2363" indent="33869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555555"/>
          </a:solidFill>
          <a:latin typeface="+mn-lt"/>
          <a:ea typeface="+mn-ea"/>
        </a:defRPr>
      </a:lvl2pPr>
      <a:lvl3pPr marL="981490" indent="-28177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§"/>
        <a:defRPr sz="2000">
          <a:solidFill>
            <a:srgbClr val="555555"/>
          </a:solidFill>
          <a:latin typeface="+mn-lt"/>
          <a:ea typeface="+mn-ea"/>
        </a:defRPr>
      </a:lvl3pPr>
      <a:lvl4pPr marL="1160620" indent="207705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o"/>
        <a:defRPr sz="1600">
          <a:solidFill>
            <a:srgbClr val="555555"/>
          </a:solidFill>
          <a:latin typeface="+mn-lt"/>
          <a:ea typeface="+mn-ea"/>
        </a:defRPr>
      </a:lvl4pPr>
      <a:lvl5pPr marL="1512048" indent="-172895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5pPr>
      <a:lvl6pPr marL="1967945" indent="-172895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6pPr>
      <a:lvl7pPr marL="2423879" indent="-172895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7pPr>
      <a:lvl8pPr marL="2879700" indent="-172895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8pPr>
      <a:lvl9pPr marL="3335522" indent="-172895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22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1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69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24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445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267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22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121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7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89" tIns="45595" rIns="91189" bIns="45595" numCol="1" anchor="ctr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793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89" tIns="45595" rIns="91189" bIns="45595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4" y="4914900"/>
            <a:ext cx="5643563" cy="274638"/>
          </a:xfrm>
          <a:prstGeom prst="rect">
            <a:avLst/>
          </a:prstGeom>
        </p:spPr>
        <p:txBody>
          <a:bodyPr vert="horz" wrap="square" lIns="91189" tIns="45595" rIns="91189" bIns="45595" numCol="1" anchor="ctr" anchorCtr="0" compatLnSpc="1"/>
          <a:lstStyle>
            <a:lvl1pPr>
              <a:defRPr sz="1000" b="0">
                <a:solidFill>
                  <a:srgbClr val="A6A6A6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 defTabSz="455822"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89" tIns="45595" rIns="91189" bIns="45595" numCol="1" anchor="ctr" anchorCtr="0" compatLnSpc="1"/>
          <a:lstStyle>
            <a:lvl1pPr algn="r">
              <a:defRPr sz="1000" b="0">
                <a:solidFill>
                  <a:srgbClr val="A6A6A6"/>
                </a:solidFill>
                <a:latin typeface="+mn-lt"/>
              </a:defRPr>
            </a:lvl1pPr>
          </a:lstStyle>
          <a:p>
            <a:pPr defTabSz="455822">
              <a:defRPr/>
            </a:pPr>
            <a:fld id="{549C7FF0-469C-41BB-B7F6-40B45003F8C6}" type="slidenum">
              <a:rPr lang="en-US" altLang="zh-TW" smtClean="0">
                <a:ea typeface="MS PGothic" panose="020B0600070205080204" pitchFamily="34" charset="-128"/>
              </a:rPr>
              <a:pPr defTabSz="455822">
                <a:defRPr/>
              </a:pPr>
              <a:t>‹#›</a:t>
            </a:fld>
            <a:endParaRPr lang="en-US" altLang="zh-TW" dirty="0">
              <a:ea typeface="MS PGothic" panose="020B0600070205080204" pitchFamily="34" charset="-128"/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358775" y="195269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09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81" r:id="rId1"/>
    <p:sldLayoutId id="2147561382" r:id="rId2"/>
    <p:sldLayoutId id="2147561383" r:id="rId3"/>
    <p:sldLayoutId id="2147561384" r:id="rId4"/>
    <p:sldLayoutId id="2147561385" r:id="rId5"/>
    <p:sldLayoutId id="2147561386" r:id="rId6"/>
    <p:sldLayoutId id="2147561387" r:id="rId7"/>
    <p:sldLayoutId id="2147561388" r:id="rId8"/>
    <p:sldLayoutId id="2147561389" r:id="rId9"/>
    <p:sldLayoutId id="2147561390" r:id="rId10"/>
    <p:sldLayoutId id="2147561391" r:id="rId11"/>
    <p:sldLayoutId id="2147561392" r:id="rId12"/>
    <p:sldLayoutId id="2147561393" r:id="rId13"/>
  </p:sldLayoutIdLst>
  <p:transition>
    <p:fade/>
  </p:transition>
  <p:hf sldNum="0" hdr="0"/>
  <p:txStyles>
    <p:titleStyle>
      <a:lvl1pPr algn="r" defTabSz="455822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822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2pPr>
      <a:lvl3pPr algn="r" defTabSz="455822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3pPr>
      <a:lvl4pPr algn="r" defTabSz="455822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4pPr>
      <a:lvl5pPr algn="r" defTabSz="455822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5pPr>
      <a:lvl6pPr marL="455822" algn="r" defTabSz="455822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11813" algn="r" defTabSz="455822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367690" algn="r" defTabSz="455822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823624" algn="r" defTabSz="455822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41867" indent="-341867" algn="l" defTabSz="455822" rtl="0" eaLnBrk="0" fontAlgn="base" hangingPunct="0">
        <a:spcBef>
          <a:spcPct val="20000"/>
        </a:spcBef>
        <a:spcAft>
          <a:spcPct val="0"/>
        </a:spcAft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727" indent="-181727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5835" indent="-174165" algn="l" defTabSz="455822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umimoji="1">
          <a:solidFill>
            <a:srgbClr val="555555"/>
          </a:solidFill>
          <a:latin typeface="+mn-lt"/>
          <a:ea typeface="+mn-ea"/>
        </a:defRPr>
      </a:lvl3pPr>
      <a:lvl4pPr marL="538198" indent="-181727" algn="l" defTabSz="455822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00" indent="-172260" algn="l" defTabSz="45582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335" indent="-172260" algn="l" defTabSz="45582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213" indent="-172260" algn="l" defTabSz="45582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8090" indent="-172260" algn="l" defTabSz="45582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4024" indent="-172260" algn="l" defTabSz="45582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22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1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69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24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445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267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592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489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831977" y="141684"/>
            <a:ext cx="7083425" cy="4321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69" tIns="34285" rIns="68569" bIns="34285" numCol="1" anchor="ctr" anchorCtr="0" compatLnSpc="1"/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69" tIns="34285" rIns="68569" bIns="34285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314"/>
            <a:ext cx="2895600" cy="273844"/>
          </a:xfrm>
          <a:prstGeom prst="rect">
            <a:avLst/>
          </a:prstGeom>
        </p:spPr>
        <p:txBody>
          <a:bodyPr vert="horz" wrap="square" lIns="68569" tIns="34285" rIns="68569" bIns="34285" numCol="1" anchor="ctr" anchorCtr="0" compatLnSpc="1"/>
          <a:lstStyle>
            <a:lvl1pPr>
              <a:spcBef>
                <a:spcPct val="0"/>
              </a:spcBef>
              <a:buClrTx/>
              <a:buFontTx/>
              <a:buNone/>
              <a:defRPr kumimoji="0" sz="800" b="0">
                <a:solidFill>
                  <a:srgbClr val="B9B9B9"/>
                </a:solidFill>
                <a:latin typeface="+mn-lt"/>
              </a:defRPr>
            </a:lvl1pPr>
          </a:lstStyle>
          <a:p>
            <a:pPr defTabSz="685783" fontAlgn="auto">
              <a:spcAft>
                <a:spcPts val="0"/>
              </a:spcAft>
              <a:defRPr/>
            </a:pPr>
            <a:endParaRPr lang="en-US" altLang="zh-TW" dirty="0">
              <a:ea typeface="新細明體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314"/>
            <a:ext cx="2133600" cy="273844"/>
          </a:xfrm>
          <a:prstGeom prst="rect">
            <a:avLst/>
          </a:prstGeom>
        </p:spPr>
        <p:txBody>
          <a:bodyPr vert="horz" wrap="square" lIns="68569" tIns="34285" rIns="68569" bIns="34285" numCol="1" anchor="ctr" anchorCtr="0" compatLnSpc="1"/>
          <a:lstStyle>
            <a:lvl1pPr algn="r">
              <a:spcBef>
                <a:spcPct val="0"/>
              </a:spcBef>
              <a:buClrTx/>
              <a:buFontTx/>
              <a:buNone/>
              <a:defRPr kumimoji="0" sz="800" b="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 defTabSz="685783" fontAlgn="auto">
              <a:spcAft>
                <a:spcPts val="0"/>
              </a:spcAft>
              <a:defRPr/>
            </a:pPr>
            <a:fld id="{B0BCE797-EC30-4F0B-9166-F9613E92FDCF}" type="slidenum">
              <a:rPr lang="en-US" altLang="zh-TW" smtClean="0"/>
              <a:pPr defTabSz="685783" fontAlgn="auto">
                <a:spcAft>
                  <a:spcPts val="0"/>
                </a:spcAft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893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395" r:id="rId1"/>
    <p:sldLayoutId id="2147561396" r:id="rId2"/>
    <p:sldLayoutId id="2147561397" r:id="rId3"/>
    <p:sldLayoutId id="2147561398" r:id="rId4"/>
    <p:sldLayoutId id="2147561399" r:id="rId5"/>
    <p:sldLayoutId id="2147561400" r:id="rId6"/>
    <p:sldLayoutId id="2147561401" r:id="rId7"/>
    <p:sldLayoutId id="2147561402" r:id="rId8"/>
    <p:sldLayoutId id="2147561403" r:id="rId9"/>
    <p:sldLayoutId id="2147561404" r:id="rId10"/>
    <p:sldLayoutId id="2147561405" r:id="rId11"/>
    <p:sldLayoutId id="2147561406" r:id="rId12"/>
  </p:sldLayoutIdLst>
  <p:transition spd="slow">
    <p:fade/>
  </p:transition>
  <p:hf hdr="0" ftr="0" dt="0"/>
  <p:txStyles>
    <p:titleStyle>
      <a:lvl1pPr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+mj-lt"/>
          <a:ea typeface="+mj-ea"/>
          <a:cs typeface="+mj-cs"/>
        </a:defRPr>
      </a:lvl1pPr>
      <a:lvl2pPr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2pPr>
      <a:lvl3pPr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3pPr>
      <a:lvl4pPr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4pPr>
      <a:lvl5pPr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5pPr>
      <a:lvl6pPr marL="342892"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6pPr>
      <a:lvl7pPr marL="685783"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7pPr>
      <a:lvl8pPr marL="1028675"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8pPr>
      <a:lvl9pPr marL="1371566" algn="r" defTabSz="342892" rtl="0" eaLnBrk="1" fontAlgn="base" hangingPunct="1">
        <a:spcBef>
          <a:spcPct val="0"/>
        </a:spcBef>
        <a:spcAft>
          <a:spcPct val="0"/>
        </a:spcAft>
        <a:defRPr kumimoji="1" sz="2100">
          <a:solidFill>
            <a:srgbClr val="7CBD2A"/>
          </a:solidFill>
          <a:latin typeface="Calibri" pitchFamily="34" charset="0"/>
          <a:ea typeface="新細明體" pitchFamily="18" charset="-120"/>
          <a:cs typeface="Calibri" pitchFamily="34" charset="0"/>
        </a:defRPr>
      </a:lvl9pPr>
    </p:titleStyle>
    <p:bodyStyle>
      <a:lvl1pPr marL="204783" indent="-204783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rgbClr val="555555"/>
          </a:solidFill>
          <a:latin typeface="+mn-lt"/>
          <a:ea typeface="+mn-ea"/>
          <a:cs typeface="+mn-cs"/>
        </a:defRPr>
      </a:lvl1pPr>
      <a:lvl2pPr marL="339557" indent="130966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1800">
          <a:solidFill>
            <a:srgbClr val="555555"/>
          </a:solidFill>
          <a:latin typeface="+mn-lt"/>
          <a:ea typeface="+mn-ea"/>
          <a:cs typeface="+mn-cs"/>
        </a:defRPr>
      </a:lvl2pPr>
      <a:lvl3pPr marL="604823" indent="132395" algn="l" defTabSz="342892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500">
          <a:solidFill>
            <a:srgbClr val="555555"/>
          </a:solidFill>
          <a:latin typeface="+mn-lt"/>
          <a:ea typeface="+mn-ea"/>
          <a:cs typeface="+mn-cs"/>
        </a:defRPr>
      </a:lvl3pPr>
      <a:lvl4pPr marL="941999" indent="-70484" algn="l" defTabSz="342892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200">
          <a:solidFill>
            <a:srgbClr val="555555"/>
          </a:solidFill>
          <a:latin typeface="+mn-lt"/>
          <a:ea typeface="+mn-ea"/>
          <a:cs typeface="+mn-cs"/>
        </a:defRPr>
      </a:lvl4pPr>
      <a:lvl5pPr marL="1676358" indent="-130013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900">
          <a:solidFill>
            <a:srgbClr val="555555"/>
          </a:solidFill>
          <a:latin typeface="+mn-lt"/>
          <a:ea typeface="+mn-ea"/>
          <a:cs typeface="+mn-cs"/>
        </a:defRPr>
      </a:lvl5pPr>
      <a:lvl6pPr marL="2019250" indent="-130013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900">
          <a:solidFill>
            <a:srgbClr val="555555"/>
          </a:solidFill>
          <a:latin typeface="+mn-lt"/>
          <a:ea typeface="+mn-ea"/>
          <a:cs typeface="+mn-cs"/>
        </a:defRPr>
      </a:lvl6pPr>
      <a:lvl7pPr marL="2362141" indent="-130013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900">
          <a:solidFill>
            <a:srgbClr val="555555"/>
          </a:solidFill>
          <a:latin typeface="+mn-lt"/>
          <a:ea typeface="+mn-ea"/>
          <a:cs typeface="+mn-cs"/>
        </a:defRPr>
      </a:lvl7pPr>
      <a:lvl8pPr marL="2705033" indent="-130013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900">
          <a:solidFill>
            <a:srgbClr val="555555"/>
          </a:solidFill>
          <a:latin typeface="+mn-lt"/>
          <a:ea typeface="+mn-ea"/>
          <a:cs typeface="+mn-cs"/>
        </a:defRPr>
      </a:lvl8pPr>
      <a:lvl9pPr marL="3047924" indent="-130013" algn="l" defTabSz="34289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9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211" y="1191"/>
          <a:ext cx="119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89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11" y="1191"/>
                        <a:ext cx="1191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 bwMode="gray">
          <a:xfrm>
            <a:off x="59381" y="4892345"/>
            <a:ext cx="363490" cy="257102"/>
          </a:xfrm>
          <a:prstGeom prst="rect">
            <a:avLst/>
          </a:prstGeom>
          <a:noFill/>
        </p:spPr>
        <p:txBody>
          <a:bodyPr wrap="none" lIns="101942" tIns="50982" rIns="101942" bIns="509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defTabSz="910349" eaLnBrk="1" hangingPunct="1">
              <a:defRPr/>
            </a:pPr>
            <a:fld id="{2A4958BF-6A76-4105-9551-7993A79D3C82}" type="slidenum">
              <a:rPr lang="en-US" altLang="zh-CN" sz="1000" smtClean="0">
                <a:solidFill>
                  <a:srgbClr val="7F7F7F"/>
                </a:solidFill>
                <a:ea typeface="宋体" charset="-122"/>
              </a:rPr>
              <a:pPr algn="r" defTabSz="910349" eaLnBrk="1" hangingPunct="1">
                <a:defRPr/>
              </a:pPr>
              <a:t>‹#›</a:t>
            </a:fld>
            <a:endParaRPr lang="en-US" altLang="zh-CN" sz="1000" dirty="0" smtClean="0">
              <a:solidFill>
                <a:srgbClr val="7F7F7F"/>
              </a:solidFill>
              <a:ea typeface="宋体" charset="-122"/>
            </a:endParaRPr>
          </a:p>
        </p:txBody>
      </p:sp>
      <p:sp>
        <p:nvSpPr>
          <p:cNvPr id="1027" name="TextBox 14"/>
          <p:cNvSpPr txBox="1">
            <a:spLocks noChangeArrowheads="1"/>
          </p:cNvSpPr>
          <p:nvPr/>
        </p:nvSpPr>
        <p:spPr bwMode="gray">
          <a:xfrm>
            <a:off x="351397" y="4892345"/>
            <a:ext cx="3476522" cy="25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942" tIns="50982" rIns="101942" bIns="509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0349" eaLnBrk="1" hangingPunct="1">
              <a:defRPr/>
            </a:pPr>
            <a:r>
              <a:rPr lang="en-US" altLang="zh-CN" sz="1000" dirty="0" smtClean="0">
                <a:solidFill>
                  <a:srgbClr val="969696"/>
                </a:solidFill>
              </a:rPr>
              <a:t>© 2015 LC Future Center Confidential. All rights reserved.</a:t>
            </a: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15" cstate="print"/>
          <a:srcRect t="10127" b="18877"/>
          <a:stretch>
            <a:fillRect/>
          </a:stretch>
        </p:blipFill>
        <p:spPr bwMode="auto">
          <a:xfrm>
            <a:off x="42" y="10760"/>
            <a:ext cx="9141618" cy="73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43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408" r:id="rId1"/>
    <p:sldLayoutId id="2147561409" r:id="rId2"/>
    <p:sldLayoutId id="2147561410" r:id="rId3"/>
    <p:sldLayoutId id="2147561411" r:id="rId4"/>
    <p:sldLayoutId id="2147561412" r:id="rId5"/>
    <p:sldLayoutId id="2147561413" r:id="rId6"/>
    <p:sldLayoutId id="2147561414" r:id="rId7"/>
    <p:sldLayoutId id="2147561415" r:id="rId8"/>
    <p:sldLayoutId id="2147561416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5pPr>
      <a:lvl6pPr marL="509792" algn="l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6pPr>
      <a:lvl7pPr marL="1019584" algn="l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7pPr>
      <a:lvl8pPr marL="1529293" algn="l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8pPr>
      <a:lvl9pPr marL="2039066" algn="l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9pPr>
    </p:titleStyle>
    <p:bodyStyle>
      <a:lvl1pPr marL="317329" indent="-3173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699718" indent="-31997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−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957306" indent="-25625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−"/>
        <a:defRPr sz="2300" kern="1200">
          <a:solidFill>
            <a:schemeClr val="tx2"/>
          </a:solidFill>
          <a:latin typeface="+mn-lt"/>
          <a:ea typeface="+mn-ea"/>
          <a:cs typeface="+mn-cs"/>
        </a:defRPr>
      </a:lvl3pPr>
      <a:lvl4pPr marL="1213535" indent="-25625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−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1857" indent="-2469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−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3724" indent="-254895" algn="l" defTabSz="101958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13512" indent="-254895" algn="l" defTabSz="101958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23270" indent="-254895" algn="l" defTabSz="101958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33016" indent="-254895" algn="l" defTabSz="101958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792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584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9293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9066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8833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8598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8356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8115" algn="l" defTabSz="101958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8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66" tIns="45583" rIns="91166" bIns="455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66" tIns="45583" rIns="91166" bIns="45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0" y="4786559"/>
            <a:ext cx="2895600" cy="274637"/>
          </a:xfrm>
          <a:prstGeom prst="rect">
            <a:avLst/>
          </a:prstGeom>
        </p:spPr>
        <p:txBody>
          <a:bodyPr vert="horz" wrap="square" lIns="91166" tIns="45583" rIns="91166" bIns="45583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559"/>
            <a:ext cx="2133600" cy="274637"/>
          </a:xfrm>
          <a:prstGeom prst="rect">
            <a:avLst/>
          </a:prstGeom>
        </p:spPr>
        <p:txBody>
          <a:bodyPr vert="horz" wrap="square" lIns="91166" tIns="45583" rIns="91166" bIns="45583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041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434" r:id="rId1"/>
    <p:sldLayoutId id="2147561435" r:id="rId2"/>
    <p:sldLayoutId id="2147561436" r:id="rId3"/>
    <p:sldLayoutId id="2147561437" r:id="rId4"/>
    <p:sldLayoutId id="2147561438" r:id="rId5"/>
    <p:sldLayoutId id="2147561439" r:id="rId6"/>
    <p:sldLayoutId id="2147561440" r:id="rId7"/>
    <p:sldLayoutId id="2147561441" r:id="rId8"/>
    <p:sldLayoutId id="2147561442" r:id="rId9"/>
    <p:sldLayoutId id="2147561443" r:id="rId10"/>
    <p:sldLayoutId id="2147561444" r:id="rId11"/>
    <p:sldLayoutId id="2147561445" r:id="rId12"/>
  </p:sldLayoutIdLst>
  <p:transition spd="slow">
    <p:fade/>
  </p:transition>
  <p:hf hdr="0" ftr="0"/>
  <p:txStyles>
    <p:titleStyle>
      <a:lvl1pPr algn="r" defTabSz="4541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6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58" algn="r" defTabSz="455558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318" algn="r" defTabSz="455558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42" algn="r" defTabSz="455558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634" algn="r" defTabSz="455558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72" indent="-340172" algn="l" defTabSz="4541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4" indent="336995" algn="l" defTabSz="4541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615" indent="-280099" algn="l" defTabSz="4541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67" indent="205740" algn="l" defTabSz="4541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713" indent="-170942" algn="l" defTabSz="4541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50" indent="-172490" algn="l" defTabSz="45555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241" indent="-172490" algn="l" defTabSz="45555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99" indent="-172490" algn="l" defTabSz="45555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375" indent="-172490" algn="l" defTabSz="45555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58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318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42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34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91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767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474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119" algn="l" defTabSz="911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8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0" rIns="91340" bIns="4567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0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0" rIns="91340" bIns="456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0" y="4786313"/>
            <a:ext cx="2895600" cy="274637"/>
          </a:xfrm>
          <a:prstGeom prst="rect">
            <a:avLst/>
          </a:prstGeom>
        </p:spPr>
        <p:txBody>
          <a:bodyPr vert="horz" wrap="square" lIns="91340" tIns="45670" rIns="91340" bIns="45670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kumimoji="0"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313"/>
            <a:ext cx="2133600" cy="274637"/>
          </a:xfrm>
          <a:prstGeom prst="rect">
            <a:avLst/>
          </a:prstGeom>
        </p:spPr>
        <p:txBody>
          <a:bodyPr vert="horz" wrap="square" lIns="91340" tIns="45670" rIns="91340" bIns="45670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76AA07-A69C-4984-AB57-803CB4536DC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585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448" r:id="rId1"/>
    <p:sldLayoutId id="2147561449" r:id="rId2"/>
    <p:sldLayoutId id="2147561450" r:id="rId3"/>
    <p:sldLayoutId id="2147561451" r:id="rId4"/>
    <p:sldLayoutId id="2147561452" r:id="rId5"/>
    <p:sldLayoutId id="2147561453" r:id="rId6"/>
    <p:sldLayoutId id="2147561454" r:id="rId7"/>
    <p:sldLayoutId id="2147561455" r:id="rId8"/>
    <p:sldLayoutId id="2147561456" r:id="rId9"/>
    <p:sldLayoutId id="2147561457" r:id="rId10"/>
    <p:sldLayoutId id="2147561458" r:id="rId11"/>
    <p:sldLayoutId id="2147561459" r:id="rId12"/>
  </p:sldLayoutIdLst>
  <p:transition spd="slow">
    <p:fade/>
  </p:transition>
  <p:hf hdr="0" ftr="0"/>
  <p:txStyles>
    <p:titleStyle>
      <a:lvl1pPr algn="r" defTabSz="45402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02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02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02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02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6602" algn="r" defTabSz="45660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3275" algn="r" defTabSz="45660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9900" algn="r" defTabSz="45660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6549" algn="r" defTabSz="456602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9725" indent="-339725" algn="l" defTabSz="454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9388" indent="336550" algn="l" defTabSz="454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81075" indent="-279400" algn="l" defTabSz="45402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60463" indent="204788" algn="l" defTabSz="45402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11300" indent="-169863" algn="l" defTabSz="454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70813" indent="-172838" algn="l" defTabSz="45660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7461" indent="-172838" algn="l" defTabSz="45660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84063" indent="-172838" algn="l" defTabSz="45660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40664" indent="-172838" algn="l" defTabSz="456602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02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75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00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549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150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52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400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036" algn="l" defTabSz="9132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compal-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5" y="185738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8" y="141327"/>
            <a:ext cx="71104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2" tIns="45715" rIns="91332" bIns="45715" numCol="1" anchor="ctr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5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2" tIns="45715" rIns="91332" bIns="45715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0" y="4786379"/>
            <a:ext cx="2895600" cy="274637"/>
          </a:xfrm>
          <a:prstGeom prst="rect">
            <a:avLst/>
          </a:prstGeom>
        </p:spPr>
        <p:txBody>
          <a:bodyPr vert="horz" wrap="square" lIns="91332" tIns="45715" rIns="91332" bIns="45715" numCol="1" anchor="ctr" anchorCtr="0" compatLnSpc="1"/>
          <a:lstStyle>
            <a:lvl1pPr algn="l" defTabSz="456515">
              <a:defRPr kumimoji="0" sz="1000">
                <a:solidFill>
                  <a:srgbClr val="B9B9B9"/>
                </a:solidFill>
                <a:latin typeface="+mn-lt"/>
                <a:ea typeface="新細明體" panose="02020500000000000000" pitchFamily="18" charset="-120"/>
                <a:cs typeface="+mn-cs"/>
              </a:defRPr>
            </a:lvl1pPr>
          </a:lstStyle>
          <a:p>
            <a:pPr fontAlgn="auto">
              <a:defRPr/>
            </a:pPr>
            <a:r>
              <a:rPr lang="en-US" altLang="zh-TW"/>
              <a:t>Version2.1 Dec/25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1" y="4786379"/>
            <a:ext cx="2133600" cy="274637"/>
          </a:xfrm>
          <a:prstGeom prst="rect">
            <a:avLst/>
          </a:prstGeom>
        </p:spPr>
        <p:txBody>
          <a:bodyPr lIns="91332" tIns="45715" rIns="91332" bIns="45715"/>
          <a:lstStyle>
            <a:lvl1pPr algn="r" defTabSz="456515">
              <a:defRPr sz="2000" b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</a:lstStyle>
          <a:p>
            <a:pPr fontAlgn="auto">
              <a:defRPr/>
            </a:pPr>
            <a:fld id="{22BA1CEE-9BDB-487D-85C9-6F71621BE4BA}" type="slidenum">
              <a:rPr kumimoji="1" lang="en-US" altLang="zh-TW"/>
              <a:pPr fontAlgn="auto">
                <a:defRPr/>
              </a:pPr>
              <a:t>‹#›</a:t>
            </a:fld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518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1462" r:id="rId1"/>
    <p:sldLayoutId id="2147561463" r:id="rId2"/>
    <p:sldLayoutId id="2147561464" r:id="rId3"/>
    <p:sldLayoutId id="2147561465" r:id="rId4"/>
    <p:sldLayoutId id="2147561466" r:id="rId5"/>
    <p:sldLayoutId id="2147561467" r:id="rId6"/>
    <p:sldLayoutId id="2147561468" r:id="rId7"/>
    <p:sldLayoutId id="2147561469" r:id="rId8"/>
    <p:sldLayoutId id="2147561470" r:id="rId9"/>
    <p:sldLayoutId id="2147561471" r:id="rId10"/>
    <p:sldLayoutId id="2147561472" r:id="rId11"/>
    <p:sldLayoutId id="2147561473" r:id="rId12"/>
    <p:sldLayoutId id="2147561474" r:id="rId13"/>
    <p:sldLayoutId id="2147561475" r:id="rId14"/>
    <p:sldLayoutId id="2147561476" r:id="rId15"/>
  </p:sldLayoutIdLst>
  <p:transition spd="slow">
    <p:fade/>
  </p:transition>
  <p:hf hdr="0" ftr="0" dt="0"/>
  <p:txStyles>
    <p:titleStyle>
      <a:lvl1pPr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MS PGothic" panose="020B0600070205080204" pitchFamily="34" charset="-128"/>
          <a:cs typeface="+mj-cs"/>
        </a:defRPr>
      </a:lvl1pPr>
      <a:lvl2pPr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2pPr>
      <a:lvl3pPr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3pPr>
      <a:lvl4pPr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4pPr>
      <a:lvl5pPr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5pPr>
      <a:lvl6pPr marL="456515"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6pPr>
      <a:lvl7pPr marL="913028"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7pPr>
      <a:lvl8pPr marL="1370178"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8pPr>
      <a:lvl9pPr marL="1826692" algn="r" defTabSz="45651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9pPr>
    </p:titleStyle>
    <p:bodyStyle>
      <a:lvl1pPr marL="342227" indent="-342227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rgbClr val="555555"/>
          </a:solidFill>
          <a:latin typeface="+mn-lt"/>
          <a:ea typeface="MS PGothic" panose="020B0600070205080204" pitchFamily="34" charset="-128"/>
          <a:cs typeface="+mn-cs"/>
        </a:defRPr>
      </a:lvl1pPr>
      <a:lvl2pPr marL="182225" indent="339053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555555"/>
          </a:solidFill>
          <a:latin typeface="+mn-lt"/>
          <a:ea typeface="MS PGothic" panose="020B0600070205080204" pitchFamily="34" charset="-128"/>
          <a:cs typeface="+mn-cs"/>
        </a:defRPr>
      </a:lvl2pPr>
      <a:lvl3pPr marL="982871" indent="-281909" algn="l" defTabSz="45651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rgbClr val="555555"/>
          </a:solidFill>
          <a:latin typeface="+mn-lt"/>
          <a:ea typeface="MS PGothic" panose="020B0600070205080204" pitchFamily="34" charset="-128"/>
          <a:cs typeface="+mn-cs"/>
        </a:defRPr>
      </a:lvl3pPr>
      <a:lvl4pPr marL="1161921" indent="207622" algn="l" defTabSz="456515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>
          <a:solidFill>
            <a:srgbClr val="555555"/>
          </a:solidFill>
          <a:latin typeface="+mn-lt"/>
          <a:ea typeface="MS PGothic" panose="020B0600070205080204" pitchFamily="34" charset="-128"/>
          <a:cs typeface="+mn-cs"/>
        </a:defRPr>
      </a:lvl4pPr>
      <a:lvl5pPr marL="1514306" indent="-172701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MS PGothic" panose="020B0600070205080204" pitchFamily="34" charset="-128"/>
          <a:cs typeface="+mn-cs"/>
        </a:defRPr>
      </a:lvl5pPr>
      <a:lvl6pPr marL="1971456" indent="-173336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7970" indent="-173336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84484" indent="-173336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40999" indent="-173336" algn="l" defTabSz="45651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15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028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78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92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206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20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35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84" algn="l" defTabSz="9130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5365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5366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30" r:id="rId1"/>
    <p:sldLayoutId id="2147559431" r:id="rId2"/>
    <p:sldLayoutId id="2147559432" r:id="rId3"/>
    <p:sldLayoutId id="2147559433" r:id="rId4"/>
    <p:sldLayoutId id="2147559434" r:id="rId5"/>
    <p:sldLayoutId id="2147559435" r:id="rId6"/>
    <p:sldLayoutId id="2147559436" r:id="rId7"/>
    <p:sldLayoutId id="2147559437" r:id="rId8"/>
    <p:sldLayoutId id="2147559438" r:id="rId9"/>
    <p:sldLayoutId id="2147559439" r:id="rId10"/>
    <p:sldLayoutId id="2147559440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6389" name="日期版面配置區 6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6390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41" r:id="rId1"/>
    <p:sldLayoutId id="2147559442" r:id="rId2"/>
    <p:sldLayoutId id="2147559443" r:id="rId3"/>
    <p:sldLayoutId id="2147559444" r:id="rId4"/>
    <p:sldLayoutId id="2147559445" r:id="rId5"/>
    <p:sldLayoutId id="2147559446" r:id="rId6"/>
    <p:sldLayoutId id="2147559447" r:id="rId7"/>
    <p:sldLayoutId id="2147559448" r:id="rId8"/>
    <p:sldLayoutId id="2147559449" r:id="rId9"/>
    <p:sldLayoutId id="2147559450" r:id="rId10"/>
    <p:sldLayoutId id="2147559451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7413" name="日期版面配置區 2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7414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52" r:id="rId1"/>
    <p:sldLayoutId id="2147559453" r:id="rId2"/>
    <p:sldLayoutId id="2147559454" r:id="rId3"/>
    <p:sldLayoutId id="2147559455" r:id="rId4"/>
    <p:sldLayoutId id="2147559456" r:id="rId5"/>
    <p:sldLayoutId id="2147559457" r:id="rId6"/>
    <p:sldLayoutId id="2147559458" r:id="rId7"/>
    <p:sldLayoutId id="2147559459" r:id="rId8"/>
    <p:sldLayoutId id="2147559460" r:id="rId9"/>
    <p:sldLayoutId id="2147559461" r:id="rId10"/>
    <p:sldLayoutId id="2147559462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8437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8438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63" r:id="rId1"/>
    <p:sldLayoutId id="2147559464" r:id="rId2"/>
    <p:sldLayoutId id="2147559465" r:id="rId3"/>
    <p:sldLayoutId id="2147559466" r:id="rId4"/>
    <p:sldLayoutId id="2147559467" r:id="rId5"/>
    <p:sldLayoutId id="2147559468" r:id="rId6"/>
    <p:sldLayoutId id="2147559469" r:id="rId7"/>
    <p:sldLayoutId id="2147559470" r:id="rId8"/>
    <p:sldLayoutId id="2147559471" r:id="rId9"/>
    <p:sldLayoutId id="2147559472" r:id="rId10"/>
    <p:sldLayoutId id="2147559473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9461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9462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74" r:id="rId1"/>
    <p:sldLayoutId id="2147559475" r:id="rId2"/>
    <p:sldLayoutId id="2147559476" r:id="rId3"/>
    <p:sldLayoutId id="2147559477" r:id="rId4"/>
    <p:sldLayoutId id="2147559478" r:id="rId5"/>
    <p:sldLayoutId id="2147559479" r:id="rId6"/>
    <p:sldLayoutId id="2147559480" r:id="rId7"/>
    <p:sldLayoutId id="2147559481" r:id="rId8"/>
    <p:sldLayoutId id="2147559482" r:id="rId9"/>
    <p:sldLayoutId id="2147559483" r:id="rId10"/>
    <p:sldLayoutId id="2147559484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05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05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05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5E1B1E62-8BBB-4B12-A3E7-9E0029905C4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286" r:id="rId1"/>
    <p:sldLayoutId id="2147559287" r:id="rId2"/>
    <p:sldLayoutId id="2147559288" r:id="rId3"/>
    <p:sldLayoutId id="2147559289" r:id="rId4"/>
    <p:sldLayoutId id="2147559290" r:id="rId5"/>
    <p:sldLayoutId id="2147559291" r:id="rId6"/>
    <p:sldLayoutId id="2147559292" r:id="rId7"/>
    <p:sldLayoutId id="2147559293" r:id="rId8"/>
    <p:sldLayoutId id="2147559294" r:id="rId9"/>
    <p:sldLayoutId id="2147559295" r:id="rId10"/>
    <p:sldLayoutId id="2147559296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0485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0486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85" r:id="rId1"/>
    <p:sldLayoutId id="2147559486" r:id="rId2"/>
    <p:sldLayoutId id="2147559487" r:id="rId3"/>
    <p:sldLayoutId id="2147559488" r:id="rId4"/>
    <p:sldLayoutId id="2147559489" r:id="rId5"/>
    <p:sldLayoutId id="2147559490" r:id="rId6"/>
    <p:sldLayoutId id="2147559491" r:id="rId7"/>
    <p:sldLayoutId id="2147559492" r:id="rId8"/>
    <p:sldLayoutId id="2147559493" r:id="rId9"/>
    <p:sldLayoutId id="2147559494" r:id="rId10"/>
    <p:sldLayoutId id="2147559495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150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15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496" r:id="rId1"/>
    <p:sldLayoutId id="2147559497" r:id="rId2"/>
    <p:sldLayoutId id="2147559498" r:id="rId3"/>
    <p:sldLayoutId id="2147559499" r:id="rId4"/>
    <p:sldLayoutId id="2147559500" r:id="rId5"/>
    <p:sldLayoutId id="2147559501" r:id="rId6"/>
    <p:sldLayoutId id="2147559502" r:id="rId7"/>
    <p:sldLayoutId id="2147559503" r:id="rId8"/>
    <p:sldLayoutId id="2147559504" r:id="rId9"/>
    <p:sldLayoutId id="2147559505" r:id="rId10"/>
    <p:sldLayoutId id="2147559506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2533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November 4, 2009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253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07" r:id="rId1"/>
    <p:sldLayoutId id="2147559508" r:id="rId2"/>
    <p:sldLayoutId id="2147559509" r:id="rId3"/>
    <p:sldLayoutId id="2147559510" r:id="rId4"/>
    <p:sldLayoutId id="2147559511" r:id="rId5"/>
    <p:sldLayoutId id="2147559512" r:id="rId6"/>
    <p:sldLayoutId id="2147559513" r:id="rId7"/>
    <p:sldLayoutId id="2147559514" r:id="rId8"/>
    <p:sldLayoutId id="2147559515" r:id="rId9"/>
    <p:sldLayoutId id="2147559516" r:id="rId10"/>
    <p:sldLayoutId id="2147559517" r:id="rId11"/>
  </p:sldLayoutIdLst>
  <p:transition spd="slow">
    <p:fade/>
  </p:transition>
  <p:txStyles>
    <p:titleStyle>
      <a:lvl1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352862" lvl="2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355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3557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3558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43ABD383-B31A-45EB-B6ED-9EC42CA3602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18" r:id="rId1"/>
    <p:sldLayoutId id="2147559519" r:id="rId2"/>
    <p:sldLayoutId id="2147559520" r:id="rId3"/>
    <p:sldLayoutId id="2147559521" r:id="rId4"/>
    <p:sldLayoutId id="2147559522" r:id="rId5"/>
    <p:sldLayoutId id="2147559523" r:id="rId6"/>
    <p:sldLayoutId id="2147559524" r:id="rId7"/>
    <p:sldLayoutId id="2147559525" r:id="rId8"/>
    <p:sldLayoutId id="2147559526" r:id="rId9"/>
    <p:sldLayoutId id="2147559527" r:id="rId10"/>
    <p:sldLayoutId id="2147559528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458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4581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4582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FFEA0283-765D-4F6B-B63A-EE1EF86F624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29" r:id="rId1"/>
    <p:sldLayoutId id="2147559530" r:id="rId2"/>
    <p:sldLayoutId id="2147559531" r:id="rId3"/>
    <p:sldLayoutId id="2147559532" r:id="rId4"/>
    <p:sldLayoutId id="2147559533" r:id="rId5"/>
    <p:sldLayoutId id="2147559534" r:id="rId6"/>
    <p:sldLayoutId id="2147559535" r:id="rId7"/>
    <p:sldLayoutId id="2147559536" r:id="rId8"/>
    <p:sldLayoutId id="2147559537" r:id="rId9"/>
    <p:sldLayoutId id="2147559538" r:id="rId10"/>
    <p:sldLayoutId id="2147559539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560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5605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5606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52C905FD-D4CA-4BB3-B915-E3D00F18EAC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40" r:id="rId1"/>
    <p:sldLayoutId id="2147559541" r:id="rId2"/>
    <p:sldLayoutId id="2147559542" r:id="rId3"/>
    <p:sldLayoutId id="2147559543" r:id="rId4"/>
    <p:sldLayoutId id="2147559544" r:id="rId5"/>
    <p:sldLayoutId id="2147559545" r:id="rId6"/>
    <p:sldLayoutId id="2147559546" r:id="rId7"/>
    <p:sldLayoutId id="2147559547" r:id="rId8"/>
    <p:sldLayoutId id="2147559548" r:id="rId9"/>
    <p:sldLayoutId id="2147559549" r:id="rId10"/>
    <p:sldLayoutId id="2147559550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662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662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663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A02C9639-88B1-4797-A3EC-CA49FEFD43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51" r:id="rId1"/>
    <p:sldLayoutId id="2147559552" r:id="rId2"/>
    <p:sldLayoutId id="2147559553" r:id="rId3"/>
    <p:sldLayoutId id="2147559554" r:id="rId4"/>
    <p:sldLayoutId id="2147559555" r:id="rId5"/>
    <p:sldLayoutId id="2147559556" r:id="rId6"/>
    <p:sldLayoutId id="2147559557" r:id="rId7"/>
    <p:sldLayoutId id="2147559558" r:id="rId8"/>
    <p:sldLayoutId id="2147559559" r:id="rId9"/>
    <p:sldLayoutId id="2147559560" r:id="rId10"/>
    <p:sldLayoutId id="2147559561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765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7653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7654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61AD588D-DA4C-473A-9EC2-FE3BCEF82B7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62" r:id="rId1"/>
    <p:sldLayoutId id="2147559563" r:id="rId2"/>
    <p:sldLayoutId id="2147559564" r:id="rId3"/>
    <p:sldLayoutId id="2147559565" r:id="rId4"/>
    <p:sldLayoutId id="2147559566" r:id="rId5"/>
    <p:sldLayoutId id="2147559567" r:id="rId6"/>
    <p:sldLayoutId id="2147559568" r:id="rId7"/>
    <p:sldLayoutId id="2147559569" r:id="rId8"/>
    <p:sldLayoutId id="2147559570" r:id="rId9"/>
    <p:sldLayoutId id="2147559571" r:id="rId10"/>
    <p:sldLayoutId id="2147559572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867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8677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8678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8A572896-2066-4685-8E1D-43C775AE253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73" r:id="rId1"/>
    <p:sldLayoutId id="2147559574" r:id="rId2"/>
    <p:sldLayoutId id="2147559575" r:id="rId3"/>
    <p:sldLayoutId id="2147559576" r:id="rId4"/>
    <p:sldLayoutId id="2147559577" r:id="rId5"/>
    <p:sldLayoutId id="2147559578" r:id="rId6"/>
    <p:sldLayoutId id="2147559579" r:id="rId7"/>
    <p:sldLayoutId id="2147559580" r:id="rId8"/>
    <p:sldLayoutId id="2147559581" r:id="rId9"/>
    <p:sldLayoutId id="2147559582" r:id="rId10"/>
    <p:sldLayoutId id="2147559583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2970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29701" name="頁尾版面配置區 1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29702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01846394-44CB-45E6-9F17-68D4A0E4278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84" r:id="rId1"/>
    <p:sldLayoutId id="2147559585" r:id="rId2"/>
    <p:sldLayoutId id="2147559586" r:id="rId3"/>
    <p:sldLayoutId id="2147559587" r:id="rId4"/>
    <p:sldLayoutId id="2147559588" r:id="rId5"/>
    <p:sldLayoutId id="2147559589" r:id="rId6"/>
    <p:sldLayoutId id="2147559590" r:id="rId7"/>
    <p:sldLayoutId id="2147559591" r:id="rId8"/>
    <p:sldLayoutId id="2147559592" r:id="rId9"/>
    <p:sldLayoutId id="2147559593" r:id="rId10"/>
    <p:sldLayoutId id="2147559594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7" name="Date Placeholder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07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297" r:id="rId1"/>
    <p:sldLayoutId id="2147559298" r:id="rId2"/>
    <p:sldLayoutId id="2147559299" r:id="rId3"/>
    <p:sldLayoutId id="2147559300" r:id="rId4"/>
    <p:sldLayoutId id="2147559301" r:id="rId5"/>
    <p:sldLayoutId id="2147559302" r:id="rId6"/>
    <p:sldLayoutId id="2147559303" r:id="rId7"/>
    <p:sldLayoutId id="2147559304" r:id="rId8"/>
    <p:sldLayoutId id="2147559305" r:id="rId9"/>
    <p:sldLayoutId id="2147559306" r:id="rId10"/>
    <p:sldLayoutId id="2147559307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3072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3072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072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0171F0D7-955D-44DD-A2F7-C80308AA203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595" r:id="rId1"/>
    <p:sldLayoutId id="2147559596" r:id="rId2"/>
    <p:sldLayoutId id="2147559597" r:id="rId3"/>
    <p:sldLayoutId id="2147559598" r:id="rId4"/>
    <p:sldLayoutId id="2147559599" r:id="rId5"/>
    <p:sldLayoutId id="2147559600" r:id="rId6"/>
    <p:sldLayoutId id="2147559601" r:id="rId7"/>
    <p:sldLayoutId id="2147559602" r:id="rId8"/>
    <p:sldLayoutId id="2147559603" r:id="rId9"/>
    <p:sldLayoutId id="2147559604" r:id="rId10"/>
    <p:sldLayoutId id="2147559605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3174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3174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175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7AF91158-B4DE-4C33-9973-449B844410C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06" r:id="rId1"/>
    <p:sldLayoutId id="2147559607" r:id="rId2"/>
    <p:sldLayoutId id="2147559608" r:id="rId3"/>
    <p:sldLayoutId id="2147559609" r:id="rId4"/>
    <p:sldLayoutId id="2147559610" r:id="rId5"/>
    <p:sldLayoutId id="2147559611" r:id="rId6"/>
    <p:sldLayoutId id="2147559612" r:id="rId7"/>
    <p:sldLayoutId id="2147559613" r:id="rId8"/>
    <p:sldLayoutId id="2147559614" r:id="rId9"/>
    <p:sldLayoutId id="2147559615" r:id="rId10"/>
    <p:sldLayoutId id="2147559616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3277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32773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2774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4BAEEFA2-AAAF-4A84-9286-2B7D499B4F1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17" r:id="rId1"/>
    <p:sldLayoutId id="2147559618" r:id="rId2"/>
    <p:sldLayoutId id="2147559619" r:id="rId3"/>
    <p:sldLayoutId id="2147559620" r:id="rId4"/>
    <p:sldLayoutId id="2147559621" r:id="rId5"/>
    <p:sldLayoutId id="2147559622" r:id="rId6"/>
    <p:sldLayoutId id="2147559623" r:id="rId7"/>
    <p:sldLayoutId id="2147559624" r:id="rId8"/>
    <p:sldLayoutId id="2147559625" r:id="rId9"/>
    <p:sldLayoutId id="2147559626" r:id="rId10"/>
    <p:sldLayoutId id="2147559627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3379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33797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3798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093385CA-F1F4-43DA-BFD1-5F066138B65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28" r:id="rId1"/>
    <p:sldLayoutId id="2147559629" r:id="rId2"/>
    <p:sldLayoutId id="2147559630" r:id="rId3"/>
    <p:sldLayoutId id="2147559631" r:id="rId4"/>
    <p:sldLayoutId id="2147559632" r:id="rId5"/>
    <p:sldLayoutId id="2147559633" r:id="rId6"/>
    <p:sldLayoutId id="2147559634" r:id="rId7"/>
    <p:sldLayoutId id="2147559635" r:id="rId8"/>
    <p:sldLayoutId id="2147559636" r:id="rId9"/>
    <p:sldLayoutId id="2147559637" r:id="rId10"/>
    <p:sldLayoutId id="2147559638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4821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482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39" r:id="rId1"/>
    <p:sldLayoutId id="2147559640" r:id="rId2"/>
    <p:sldLayoutId id="2147559641" r:id="rId3"/>
    <p:sldLayoutId id="2147559642" r:id="rId4"/>
    <p:sldLayoutId id="2147559643" r:id="rId5"/>
    <p:sldLayoutId id="2147559644" r:id="rId6"/>
    <p:sldLayoutId id="2147559645" r:id="rId7"/>
    <p:sldLayoutId id="2147559646" r:id="rId8"/>
    <p:sldLayoutId id="2147559647" r:id="rId9"/>
    <p:sldLayoutId id="2147559648" r:id="rId10"/>
    <p:sldLayoutId id="2147559649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5845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584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50" r:id="rId1"/>
    <p:sldLayoutId id="2147559651" r:id="rId2"/>
    <p:sldLayoutId id="2147559652" r:id="rId3"/>
    <p:sldLayoutId id="2147559653" r:id="rId4"/>
    <p:sldLayoutId id="2147559654" r:id="rId5"/>
    <p:sldLayoutId id="2147559655" r:id="rId6"/>
    <p:sldLayoutId id="2147559656" r:id="rId7"/>
    <p:sldLayoutId id="2147559657" r:id="rId8"/>
    <p:sldLayoutId id="2147559658" r:id="rId9"/>
    <p:sldLayoutId id="2147559659" r:id="rId10"/>
    <p:sldLayoutId id="2147559660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686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687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61" r:id="rId1"/>
    <p:sldLayoutId id="2147559662" r:id="rId2"/>
    <p:sldLayoutId id="2147559663" r:id="rId3"/>
    <p:sldLayoutId id="2147559664" r:id="rId4"/>
    <p:sldLayoutId id="2147559665" r:id="rId5"/>
    <p:sldLayoutId id="2147559666" r:id="rId6"/>
    <p:sldLayoutId id="2147559667" r:id="rId7"/>
    <p:sldLayoutId id="2147559668" r:id="rId8"/>
    <p:sldLayoutId id="2147559669" r:id="rId9"/>
    <p:sldLayoutId id="2147559670" r:id="rId10"/>
    <p:sldLayoutId id="2147559671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7893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7894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72" r:id="rId1"/>
    <p:sldLayoutId id="2147559673" r:id="rId2"/>
    <p:sldLayoutId id="2147559674" r:id="rId3"/>
    <p:sldLayoutId id="2147559675" r:id="rId4"/>
    <p:sldLayoutId id="2147559676" r:id="rId5"/>
    <p:sldLayoutId id="2147559677" r:id="rId6"/>
    <p:sldLayoutId id="2147559678" r:id="rId7"/>
    <p:sldLayoutId id="2147559679" r:id="rId8"/>
    <p:sldLayoutId id="2147559680" r:id="rId9"/>
    <p:sldLayoutId id="2147559681" r:id="rId10"/>
    <p:sldLayoutId id="2147559682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8917" name="日期版面配置區 6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8918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83" r:id="rId1"/>
    <p:sldLayoutId id="2147559684" r:id="rId2"/>
    <p:sldLayoutId id="2147559685" r:id="rId3"/>
    <p:sldLayoutId id="2147559686" r:id="rId4"/>
    <p:sldLayoutId id="2147559687" r:id="rId5"/>
    <p:sldLayoutId id="2147559688" r:id="rId6"/>
    <p:sldLayoutId id="2147559689" r:id="rId7"/>
    <p:sldLayoutId id="2147559690" r:id="rId8"/>
    <p:sldLayoutId id="2147559691" r:id="rId9"/>
    <p:sldLayoutId id="2147559692" r:id="rId10"/>
    <p:sldLayoutId id="2147559693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9941" name="日期版面配置區 2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39942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694" r:id="rId1"/>
    <p:sldLayoutId id="2147559695" r:id="rId2"/>
    <p:sldLayoutId id="2147559696" r:id="rId3"/>
    <p:sldLayoutId id="2147559697" r:id="rId4"/>
    <p:sldLayoutId id="2147559698" r:id="rId5"/>
    <p:sldLayoutId id="2147559699" r:id="rId6"/>
    <p:sldLayoutId id="2147559700" r:id="rId7"/>
    <p:sldLayoutId id="2147559701" r:id="rId8"/>
    <p:sldLayoutId id="2147559702" r:id="rId9"/>
    <p:sldLayoutId id="2147559703" r:id="rId10"/>
    <p:sldLayoutId id="2147559704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10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10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10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8E278CC-AA48-4121-AF30-A39AA250F52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08" r:id="rId1"/>
    <p:sldLayoutId id="2147559309" r:id="rId2"/>
    <p:sldLayoutId id="2147559310" r:id="rId3"/>
    <p:sldLayoutId id="2147559311" r:id="rId4"/>
    <p:sldLayoutId id="2147559312" r:id="rId5"/>
    <p:sldLayoutId id="2147559313" r:id="rId6"/>
    <p:sldLayoutId id="2147559314" r:id="rId7"/>
    <p:sldLayoutId id="2147559315" r:id="rId8"/>
    <p:sldLayoutId id="2147559316" r:id="rId9"/>
    <p:sldLayoutId id="2147559317" r:id="rId10"/>
    <p:sldLayoutId id="2147559318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65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0966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05" r:id="rId1"/>
    <p:sldLayoutId id="2147559706" r:id="rId2"/>
    <p:sldLayoutId id="2147559707" r:id="rId3"/>
    <p:sldLayoutId id="2147559708" r:id="rId4"/>
    <p:sldLayoutId id="2147559709" r:id="rId5"/>
    <p:sldLayoutId id="2147559710" r:id="rId6"/>
    <p:sldLayoutId id="2147559711" r:id="rId7"/>
    <p:sldLayoutId id="2147559712" r:id="rId8"/>
    <p:sldLayoutId id="2147559713" r:id="rId9"/>
    <p:sldLayoutId id="2147559714" r:id="rId10"/>
    <p:sldLayoutId id="2147559715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1989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1990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16" r:id="rId1"/>
    <p:sldLayoutId id="2147559717" r:id="rId2"/>
    <p:sldLayoutId id="2147559718" r:id="rId3"/>
    <p:sldLayoutId id="2147559719" r:id="rId4"/>
    <p:sldLayoutId id="2147559720" r:id="rId5"/>
    <p:sldLayoutId id="2147559721" r:id="rId6"/>
    <p:sldLayoutId id="2147559722" r:id="rId7"/>
    <p:sldLayoutId id="2147559723" r:id="rId8"/>
    <p:sldLayoutId id="2147559724" r:id="rId9"/>
    <p:sldLayoutId id="2147559725" r:id="rId10"/>
    <p:sldLayoutId id="2147559726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3013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3014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27" r:id="rId1"/>
    <p:sldLayoutId id="2147559728" r:id="rId2"/>
    <p:sldLayoutId id="2147559729" r:id="rId3"/>
    <p:sldLayoutId id="2147559730" r:id="rId4"/>
    <p:sldLayoutId id="2147559731" r:id="rId5"/>
    <p:sldLayoutId id="2147559732" r:id="rId6"/>
    <p:sldLayoutId id="2147559733" r:id="rId7"/>
    <p:sldLayoutId id="2147559734" r:id="rId8"/>
    <p:sldLayoutId id="2147559735" r:id="rId9"/>
    <p:sldLayoutId id="2147559736" r:id="rId10"/>
    <p:sldLayoutId id="2147559737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4037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403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38" r:id="rId1"/>
    <p:sldLayoutId id="2147559739" r:id="rId2"/>
    <p:sldLayoutId id="2147559740" r:id="rId3"/>
    <p:sldLayoutId id="2147559741" r:id="rId4"/>
    <p:sldLayoutId id="2147559742" r:id="rId5"/>
    <p:sldLayoutId id="2147559743" r:id="rId6"/>
    <p:sldLayoutId id="2147559744" r:id="rId7"/>
    <p:sldLayoutId id="2147559745" r:id="rId8"/>
    <p:sldLayoutId id="2147559746" r:id="rId9"/>
    <p:sldLayoutId id="2147559747" r:id="rId10"/>
    <p:sldLayoutId id="2147559748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5061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4506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49" r:id="rId1"/>
    <p:sldLayoutId id="2147559750" r:id="rId2"/>
    <p:sldLayoutId id="2147559751" r:id="rId3"/>
    <p:sldLayoutId id="2147559752" r:id="rId4"/>
    <p:sldLayoutId id="2147559753" r:id="rId5"/>
    <p:sldLayoutId id="2147559754" r:id="rId6"/>
    <p:sldLayoutId id="2147559755" r:id="rId7"/>
    <p:sldLayoutId id="2147559756" r:id="rId8"/>
    <p:sldLayoutId id="2147559757" r:id="rId9"/>
    <p:sldLayoutId id="2147559758" r:id="rId10"/>
    <p:sldLayoutId id="2147559759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608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6085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6086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A963252B-FB75-4385-BC7D-09083AD4906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60" r:id="rId1"/>
    <p:sldLayoutId id="2147559761" r:id="rId2"/>
    <p:sldLayoutId id="2147559762" r:id="rId3"/>
    <p:sldLayoutId id="2147559763" r:id="rId4"/>
    <p:sldLayoutId id="2147559764" r:id="rId5"/>
    <p:sldLayoutId id="2147559765" r:id="rId6"/>
    <p:sldLayoutId id="2147559766" r:id="rId7"/>
    <p:sldLayoutId id="2147559767" r:id="rId8"/>
    <p:sldLayoutId id="2147559768" r:id="rId9"/>
    <p:sldLayoutId id="2147559769" r:id="rId10"/>
    <p:sldLayoutId id="2147559770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710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7109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7110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430CD05F-A4B6-446E-97CD-6ADBC971933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71" r:id="rId1"/>
    <p:sldLayoutId id="2147559772" r:id="rId2"/>
    <p:sldLayoutId id="2147559773" r:id="rId3"/>
    <p:sldLayoutId id="2147559774" r:id="rId4"/>
    <p:sldLayoutId id="2147559775" r:id="rId5"/>
    <p:sldLayoutId id="2147559776" r:id="rId6"/>
    <p:sldLayoutId id="2147559777" r:id="rId7"/>
    <p:sldLayoutId id="2147559778" r:id="rId8"/>
    <p:sldLayoutId id="2147559779" r:id="rId9"/>
    <p:sldLayoutId id="2147559780" r:id="rId10"/>
    <p:sldLayoutId id="2147559781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813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8133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8134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3BF02664-DEEF-458C-BC3C-A35526EA651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82" r:id="rId1"/>
    <p:sldLayoutId id="2147559783" r:id="rId2"/>
    <p:sldLayoutId id="2147559784" r:id="rId3"/>
    <p:sldLayoutId id="2147559785" r:id="rId4"/>
    <p:sldLayoutId id="2147559786" r:id="rId5"/>
    <p:sldLayoutId id="2147559787" r:id="rId6"/>
    <p:sldLayoutId id="2147559788" r:id="rId7"/>
    <p:sldLayoutId id="2147559789" r:id="rId8"/>
    <p:sldLayoutId id="2147559790" r:id="rId9"/>
    <p:sldLayoutId id="2147559791" r:id="rId10"/>
    <p:sldLayoutId id="2147559792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915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915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915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85F6832-904B-4128-B6B7-A267926639D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793" r:id="rId1"/>
    <p:sldLayoutId id="2147559794" r:id="rId2"/>
    <p:sldLayoutId id="2147559795" r:id="rId3"/>
    <p:sldLayoutId id="2147559796" r:id="rId4"/>
    <p:sldLayoutId id="2147559797" r:id="rId5"/>
    <p:sldLayoutId id="2147559798" r:id="rId6"/>
    <p:sldLayoutId id="2147559799" r:id="rId7"/>
    <p:sldLayoutId id="2147559800" r:id="rId8"/>
    <p:sldLayoutId id="2147559801" r:id="rId9"/>
    <p:sldLayoutId id="2147559802" r:id="rId10"/>
    <p:sldLayoutId id="2147559803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018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0181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0182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2B168B78-87B2-429F-A7F0-B2BD2E9A6AD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04" r:id="rId1"/>
    <p:sldLayoutId id="2147559805" r:id="rId2"/>
    <p:sldLayoutId id="2147559806" r:id="rId3"/>
    <p:sldLayoutId id="2147559807" r:id="rId4"/>
    <p:sldLayoutId id="2147559808" r:id="rId5"/>
    <p:sldLayoutId id="2147559809" r:id="rId6"/>
    <p:sldLayoutId id="2147559810" r:id="rId7"/>
    <p:sldLayoutId id="2147559811" r:id="rId8"/>
    <p:sldLayoutId id="2147559812" r:id="rId9"/>
    <p:sldLayoutId id="2147559813" r:id="rId10"/>
    <p:sldLayoutId id="2147559814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 descr="Cover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17" y="192088"/>
            <a:ext cx="144462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12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1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1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DAB219E3-E877-4B0E-9DB5-3B8A207B84B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19" r:id="rId1"/>
    <p:sldLayoutId id="2147559320" r:id="rId2"/>
    <p:sldLayoutId id="2147559321" r:id="rId3"/>
    <p:sldLayoutId id="2147559322" r:id="rId4"/>
    <p:sldLayoutId id="2147559323" r:id="rId5"/>
    <p:sldLayoutId id="2147559324" r:id="rId6"/>
    <p:sldLayoutId id="2147559325" r:id="rId7"/>
    <p:sldLayoutId id="2147559326" r:id="rId8"/>
    <p:sldLayoutId id="2147559327" r:id="rId9"/>
    <p:sldLayoutId id="2147559328" r:id="rId10"/>
    <p:sldLayoutId id="2147559329" r:id="rId11"/>
    <p:sldLayoutId id="2147560069" r:id="rId12"/>
    <p:sldLayoutId id="2147559330" r:id="rId13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978002" lvl="2" indent="-278504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156751" lvl="3" indent="20414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1508088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120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1205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1206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8FC4139-0D02-4F7C-85E9-CC96C5FAC29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15" r:id="rId1"/>
    <p:sldLayoutId id="2147559816" r:id="rId2"/>
    <p:sldLayoutId id="2147559817" r:id="rId3"/>
    <p:sldLayoutId id="2147559818" r:id="rId4"/>
    <p:sldLayoutId id="2147559819" r:id="rId5"/>
    <p:sldLayoutId id="2147559820" r:id="rId6"/>
    <p:sldLayoutId id="2147559821" r:id="rId7"/>
    <p:sldLayoutId id="2147559822" r:id="rId8"/>
    <p:sldLayoutId id="2147559823" r:id="rId9"/>
    <p:sldLayoutId id="2147559824" r:id="rId10"/>
    <p:sldLayoutId id="2147559825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222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2229" name="頁尾版面配置區 1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2230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F7B61CC-7602-40B4-B418-F3B428D0CD8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26" r:id="rId1"/>
    <p:sldLayoutId id="2147559827" r:id="rId2"/>
    <p:sldLayoutId id="2147559828" r:id="rId3"/>
    <p:sldLayoutId id="2147559829" r:id="rId4"/>
    <p:sldLayoutId id="2147559830" r:id="rId5"/>
    <p:sldLayoutId id="2147559831" r:id="rId6"/>
    <p:sldLayoutId id="2147559832" r:id="rId7"/>
    <p:sldLayoutId id="2147559833" r:id="rId8"/>
    <p:sldLayoutId id="2147559834" r:id="rId9"/>
    <p:sldLayoutId id="2147559835" r:id="rId10"/>
    <p:sldLayoutId id="2147559836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325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325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325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9AD732FC-314C-4087-96E0-032FA9C8B5C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37" r:id="rId1"/>
    <p:sldLayoutId id="2147559838" r:id="rId2"/>
    <p:sldLayoutId id="2147559839" r:id="rId3"/>
    <p:sldLayoutId id="2147559840" r:id="rId4"/>
    <p:sldLayoutId id="2147559841" r:id="rId5"/>
    <p:sldLayoutId id="2147559842" r:id="rId6"/>
    <p:sldLayoutId id="2147559843" r:id="rId7"/>
    <p:sldLayoutId id="2147559844" r:id="rId8"/>
    <p:sldLayoutId id="2147559845" r:id="rId9"/>
    <p:sldLayoutId id="2147559846" r:id="rId10"/>
    <p:sldLayoutId id="2147559847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427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427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427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58F3B448-F4E8-4B06-B606-E083D8EC5D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48" r:id="rId1"/>
    <p:sldLayoutId id="2147559849" r:id="rId2"/>
    <p:sldLayoutId id="2147559850" r:id="rId3"/>
    <p:sldLayoutId id="2147559851" r:id="rId4"/>
    <p:sldLayoutId id="2147559852" r:id="rId5"/>
    <p:sldLayoutId id="2147559853" r:id="rId6"/>
    <p:sldLayoutId id="2147559854" r:id="rId7"/>
    <p:sldLayoutId id="2147559855" r:id="rId8"/>
    <p:sldLayoutId id="2147559856" r:id="rId9"/>
    <p:sldLayoutId id="2147559857" r:id="rId10"/>
    <p:sldLayoutId id="2147559858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530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5301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5302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42F7DC4-4DD4-4EF8-B690-91D7C3E3C21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59" r:id="rId1"/>
    <p:sldLayoutId id="2147559860" r:id="rId2"/>
    <p:sldLayoutId id="2147559861" r:id="rId3"/>
    <p:sldLayoutId id="2147559862" r:id="rId4"/>
    <p:sldLayoutId id="2147559863" r:id="rId5"/>
    <p:sldLayoutId id="2147559864" r:id="rId6"/>
    <p:sldLayoutId id="2147559865" r:id="rId7"/>
    <p:sldLayoutId id="2147559866" r:id="rId8"/>
    <p:sldLayoutId id="2147559867" r:id="rId9"/>
    <p:sldLayoutId id="2147559868" r:id="rId10"/>
    <p:sldLayoutId id="2147559869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632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6325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56326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DBF6352-BE33-4308-99E8-EC80813A389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70" r:id="rId1"/>
    <p:sldLayoutId id="2147559871" r:id="rId2"/>
    <p:sldLayoutId id="2147559872" r:id="rId3"/>
    <p:sldLayoutId id="2147559873" r:id="rId4"/>
    <p:sldLayoutId id="2147559874" r:id="rId5"/>
    <p:sldLayoutId id="2147559875" r:id="rId6"/>
    <p:sldLayoutId id="2147559876" r:id="rId7"/>
    <p:sldLayoutId id="2147559877" r:id="rId8"/>
    <p:sldLayoutId id="2147559878" r:id="rId9"/>
    <p:sldLayoutId id="2147559879" r:id="rId10"/>
    <p:sldLayoutId id="2147559880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17" y="192088"/>
            <a:ext cx="144462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734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734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50D199C7-1564-41F1-A117-373D39408A3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81" r:id="rId1"/>
    <p:sldLayoutId id="2147559882" r:id="rId2"/>
    <p:sldLayoutId id="2147559883" r:id="rId3"/>
    <p:sldLayoutId id="2147559884" r:id="rId4"/>
    <p:sldLayoutId id="2147559885" r:id="rId5"/>
    <p:sldLayoutId id="2147559886" r:id="rId6"/>
    <p:sldLayoutId id="2147559887" r:id="rId7"/>
    <p:sldLayoutId id="2147559888" r:id="rId8"/>
    <p:sldLayoutId id="2147559889" r:id="rId9"/>
    <p:sldLayoutId id="2147559890" r:id="rId10"/>
    <p:sldLayoutId id="2147559891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5837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5837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837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6E7BFA66-8A77-485E-89EA-197F6D2605D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892" r:id="rId1"/>
    <p:sldLayoutId id="2147559893" r:id="rId2"/>
    <p:sldLayoutId id="2147559894" r:id="rId3"/>
    <p:sldLayoutId id="2147559895" r:id="rId4"/>
    <p:sldLayoutId id="2147559896" r:id="rId5"/>
    <p:sldLayoutId id="2147559897" r:id="rId6"/>
    <p:sldLayoutId id="2147559898" r:id="rId7"/>
    <p:sldLayoutId id="2147559899" r:id="rId8"/>
    <p:sldLayoutId id="2147559900" r:id="rId9"/>
    <p:sldLayoutId id="2147559901" r:id="rId10"/>
    <p:sldLayoutId id="2147559902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5939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5939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5939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D4315652-6A0F-4431-9B29-1078B519333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03" r:id="rId1"/>
    <p:sldLayoutId id="2147559904" r:id="rId2"/>
    <p:sldLayoutId id="2147559905" r:id="rId3"/>
    <p:sldLayoutId id="2147559906" r:id="rId4"/>
    <p:sldLayoutId id="2147559907" r:id="rId5"/>
    <p:sldLayoutId id="2147559908" r:id="rId6"/>
    <p:sldLayoutId id="2147559909" r:id="rId7"/>
    <p:sldLayoutId id="2147559910" r:id="rId8"/>
    <p:sldLayoutId id="2147559911" r:id="rId9"/>
    <p:sldLayoutId id="2147559912" r:id="rId10"/>
    <p:sldLayoutId id="2147559913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042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04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04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E0EED992-9349-4732-A140-251B86F0BC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14" r:id="rId1"/>
    <p:sldLayoutId id="2147559915" r:id="rId2"/>
    <p:sldLayoutId id="2147559916" r:id="rId3"/>
    <p:sldLayoutId id="2147559917" r:id="rId4"/>
    <p:sldLayoutId id="2147559918" r:id="rId5"/>
    <p:sldLayoutId id="2147559919" r:id="rId6"/>
    <p:sldLayoutId id="2147559920" r:id="rId7"/>
    <p:sldLayoutId id="2147559921" r:id="rId8"/>
    <p:sldLayoutId id="2147559922" r:id="rId9"/>
    <p:sldLayoutId id="2147559923" r:id="rId10"/>
    <p:sldLayoutId id="2147559924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17" y="192088"/>
            <a:ext cx="144462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614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614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Calibri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61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8D0E7D7-932F-4636-9233-7ECB7E3811E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31" r:id="rId1"/>
    <p:sldLayoutId id="2147559332" r:id="rId2"/>
    <p:sldLayoutId id="2147559333" r:id="rId3"/>
    <p:sldLayoutId id="2147559334" r:id="rId4"/>
    <p:sldLayoutId id="2147559335" r:id="rId5"/>
    <p:sldLayoutId id="2147559336" r:id="rId6"/>
    <p:sldLayoutId id="2147559337" r:id="rId7"/>
    <p:sldLayoutId id="2147559338" r:id="rId8"/>
    <p:sldLayoutId id="2147559339" r:id="rId9"/>
    <p:sldLayoutId id="2147559340" r:id="rId10"/>
    <p:sldLayoutId id="2147559341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144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144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144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3C4CB68E-E38F-4244-870F-F2A09BF032F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25" r:id="rId1"/>
    <p:sldLayoutId id="2147559926" r:id="rId2"/>
    <p:sldLayoutId id="2147559927" r:id="rId3"/>
    <p:sldLayoutId id="2147559928" r:id="rId4"/>
    <p:sldLayoutId id="2147559929" r:id="rId5"/>
    <p:sldLayoutId id="2147559930" r:id="rId6"/>
    <p:sldLayoutId id="2147559931" r:id="rId7"/>
    <p:sldLayoutId id="2147559932" r:id="rId8"/>
    <p:sldLayoutId id="2147559933" r:id="rId9"/>
    <p:sldLayoutId id="2147559934" r:id="rId10"/>
    <p:sldLayoutId id="2147559935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246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246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247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76A4F614-7D4E-4883-B4A1-F6D60706461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36" r:id="rId1"/>
    <p:sldLayoutId id="2147559937" r:id="rId2"/>
    <p:sldLayoutId id="2147559938" r:id="rId3"/>
    <p:sldLayoutId id="2147559939" r:id="rId4"/>
    <p:sldLayoutId id="2147559940" r:id="rId5"/>
    <p:sldLayoutId id="2147559941" r:id="rId6"/>
    <p:sldLayoutId id="2147559942" r:id="rId7"/>
    <p:sldLayoutId id="2147559943" r:id="rId8"/>
    <p:sldLayoutId id="2147559944" r:id="rId9"/>
    <p:sldLayoutId id="2147559945" r:id="rId10"/>
    <p:sldLayoutId id="2147559946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349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349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349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94B783A1-FA8B-4651-8887-5C1F57CF596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47" r:id="rId1"/>
    <p:sldLayoutId id="2147559948" r:id="rId2"/>
    <p:sldLayoutId id="2147559949" r:id="rId3"/>
    <p:sldLayoutId id="2147559950" r:id="rId4"/>
    <p:sldLayoutId id="2147559951" r:id="rId5"/>
    <p:sldLayoutId id="2147559952" r:id="rId6"/>
    <p:sldLayoutId id="2147559953" r:id="rId7"/>
    <p:sldLayoutId id="2147559954" r:id="rId8"/>
    <p:sldLayoutId id="2147559955" r:id="rId9"/>
    <p:sldLayoutId id="2147559956" r:id="rId10"/>
    <p:sldLayoutId id="2147559957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451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45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45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DB77AD5F-F0D2-437F-89DC-A14C3ED8F32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58" r:id="rId1"/>
    <p:sldLayoutId id="2147559959" r:id="rId2"/>
    <p:sldLayoutId id="2147559960" r:id="rId3"/>
    <p:sldLayoutId id="2147559961" r:id="rId4"/>
    <p:sldLayoutId id="2147559962" r:id="rId5"/>
    <p:sldLayoutId id="2147559963" r:id="rId6"/>
    <p:sldLayoutId id="2147559964" r:id="rId7"/>
    <p:sldLayoutId id="2147559965" r:id="rId8"/>
    <p:sldLayoutId id="2147559966" r:id="rId9"/>
    <p:sldLayoutId id="2147559967" r:id="rId10"/>
    <p:sldLayoutId id="2147559968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554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554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4AE263FE-C7A2-48A0-A049-F6FBF9A4C05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69" r:id="rId1"/>
    <p:sldLayoutId id="2147559970" r:id="rId2"/>
    <p:sldLayoutId id="2147559971" r:id="rId3"/>
    <p:sldLayoutId id="2147559972" r:id="rId4"/>
    <p:sldLayoutId id="2147559973" r:id="rId5"/>
    <p:sldLayoutId id="2147559974" r:id="rId6"/>
    <p:sldLayoutId id="2147559975" r:id="rId7"/>
    <p:sldLayoutId id="2147559976" r:id="rId8"/>
    <p:sldLayoutId id="2147559977" r:id="rId9"/>
    <p:sldLayoutId id="2147559978" r:id="rId10"/>
    <p:sldLayoutId id="2147559979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656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656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656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9DBFC4B3-7D3E-4712-9511-4BE6FBF821C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80" r:id="rId1"/>
    <p:sldLayoutId id="2147559981" r:id="rId2"/>
    <p:sldLayoutId id="2147559982" r:id="rId3"/>
    <p:sldLayoutId id="2147559983" r:id="rId4"/>
    <p:sldLayoutId id="2147559984" r:id="rId5"/>
    <p:sldLayoutId id="2147559985" r:id="rId6"/>
    <p:sldLayoutId id="2147559986" r:id="rId7"/>
    <p:sldLayoutId id="2147559987" r:id="rId8"/>
    <p:sldLayoutId id="2147559988" r:id="rId9"/>
    <p:sldLayoutId id="2147559989" r:id="rId10"/>
    <p:sldLayoutId id="2147559990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758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758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0261C77B-1F26-418D-AF5D-51AAA84751A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991" r:id="rId1"/>
    <p:sldLayoutId id="2147559992" r:id="rId2"/>
    <p:sldLayoutId id="2147559993" r:id="rId3"/>
    <p:sldLayoutId id="2147559994" r:id="rId4"/>
    <p:sldLayoutId id="2147559995" r:id="rId5"/>
    <p:sldLayoutId id="2147559996" r:id="rId6"/>
    <p:sldLayoutId id="2147559997" r:id="rId7"/>
    <p:sldLayoutId id="2147559998" r:id="rId8"/>
    <p:sldLayoutId id="2147559999" r:id="rId9"/>
    <p:sldLayoutId id="2147560000" r:id="rId10"/>
    <p:sldLayoutId id="2147560001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861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itchFamily="34" charset="0"/>
              </a:rPr>
              <a:t>Third level</a:t>
            </a:r>
          </a:p>
        </p:txBody>
      </p:sp>
      <p:sp>
        <p:nvSpPr>
          <p:cNvPr id="686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SimSun" pitchFamily="2" charset="-122"/>
                <a:sym typeface="Calibri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Version</a:t>
            </a:r>
            <a:endParaRPr lang="en-US" altLang="en-US" sz="4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86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3833D468-1C42-4053-B101-57AA015F7F2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02" r:id="rId1"/>
    <p:sldLayoutId id="2147560003" r:id="rId2"/>
    <p:sldLayoutId id="2147560004" r:id="rId3"/>
    <p:sldLayoutId id="2147560005" r:id="rId4"/>
    <p:sldLayoutId id="2147560006" r:id="rId5"/>
    <p:sldLayoutId id="2147560007" r:id="rId6"/>
    <p:sldLayoutId id="2147560008" r:id="rId7"/>
    <p:sldLayoutId id="2147560009" r:id="rId8"/>
    <p:sldLayoutId id="2147560010" r:id="rId9"/>
    <p:sldLayoutId id="2147560011" r:id="rId10"/>
    <p:sldLayoutId id="2147560012" r:id="rId11"/>
  </p:sldLayoutIdLst>
  <p:transition spd="slow">
    <p:fade/>
  </p:transition>
  <p:txStyles>
    <p:titleStyle>
      <a:lvl1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  <a:sym typeface="Calibri" pitchFamily="34" charset="0"/>
        </a:defRPr>
      </a:lvl1pPr>
      <a:lvl2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2pPr>
      <a:lvl3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3pPr>
      <a:lvl4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4pPr>
      <a:lvl5pPr marL="452617" indent="-452617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  <a:sym typeface="Calibri" pitchFamily="34" charset="0"/>
        </a:defRPr>
      </a:lvl5pPr>
      <a:lvl6pPr marL="91100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6pPr>
      <a:lvl7pPr marL="1366466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7pPr>
      <a:lvl8pPr marL="1822004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8pPr>
      <a:lvl9pPr marL="2277393" indent="-455390" algn="r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  <a:sym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  <a:sym typeface="Calibri" pitchFamily="34" charset="0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69635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/>
              <a:t>Presentation Title | Property | Ver.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A6A6A6"/>
                </a:solidFill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097FB1C6-CFE3-4592-AC30-3E8923DAD8C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69638" name="Picture 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60070" r:id="rId1"/>
    <p:sldLayoutId id="2147560071" r:id="rId2"/>
    <p:sldLayoutId id="2147560072" r:id="rId3"/>
    <p:sldLayoutId id="2147560073" r:id="rId4"/>
    <p:sldLayoutId id="2147560074" r:id="rId5"/>
    <p:sldLayoutId id="2147560075" r:id="rId6"/>
    <p:sldLayoutId id="2147560076" r:id="rId7"/>
    <p:sldLayoutId id="2147560077" r:id="rId8"/>
    <p:sldLayoutId id="2147560078" r:id="rId9"/>
    <p:sldLayoutId id="2147560079" r:id="rId10"/>
    <p:sldLayoutId id="2147560080" r:id="rId11"/>
  </p:sldLayoutIdLst>
  <p:transition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新細明體" pitchFamily="18" charset="-120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390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003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6466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2004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555555"/>
          </a:solidFill>
          <a:latin typeface="+mn-lt"/>
          <a:ea typeface="新細明體" pitchFamily="18" charset="-120"/>
          <a:cs typeface="+mn-cs"/>
        </a:defRPr>
      </a:lvl1pPr>
      <a:lvl2pPr marL="17881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555555"/>
          </a:solidFill>
          <a:latin typeface="+mn-lt"/>
          <a:ea typeface="新細明體" pitchFamily="18" charset="-120"/>
        </a:defRPr>
      </a:lvl2pPr>
      <a:lvl3pPr marL="352862" indent="-170938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555555"/>
          </a:solidFill>
          <a:latin typeface="+mn-lt"/>
          <a:ea typeface="新細明體" pitchFamily="18" charset="-120"/>
        </a:defRPr>
      </a:lvl3pPr>
      <a:lvl4pPr marL="534852" indent="-178813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3D3D3D"/>
          </a:solidFill>
          <a:latin typeface="+mn-lt"/>
          <a:ea typeface="新細明體" pitchFamily="18" charset="-120"/>
        </a:defRPr>
      </a:lvl4pPr>
      <a:lvl5pPr marL="707309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>
          <a:solidFill>
            <a:srgbClr val="5C5C5C"/>
          </a:solidFill>
          <a:latin typeface="+mn-lt"/>
          <a:ea typeface="新細明體" pitchFamily="18" charset="-120"/>
        </a:defRPr>
      </a:lvl5pPr>
      <a:lvl6pPr marL="1165926" indent="-172751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1390" indent="-172751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6853" indent="-172751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2392" indent="-172751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065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706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D50404F-D107-4D58-9799-5C296F98D4D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81" r:id="rId1"/>
    <p:sldLayoutId id="2147560082" r:id="rId2"/>
    <p:sldLayoutId id="2147560083" r:id="rId3"/>
    <p:sldLayoutId id="2147560084" r:id="rId4"/>
    <p:sldLayoutId id="2147560085" r:id="rId5"/>
    <p:sldLayoutId id="2147560086" r:id="rId6"/>
    <p:sldLayoutId id="2147560087" r:id="rId7"/>
    <p:sldLayoutId id="2147560088" r:id="rId8"/>
    <p:sldLayoutId id="2147560089" r:id="rId9"/>
    <p:sldLayoutId id="2147560090" r:id="rId10"/>
    <p:sldLayoutId id="2147560091" r:id="rId11"/>
    <p:sldLayoutId id="2147560092" r:id="rId12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footer2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91440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4065939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half" idx="2"/>
          </p:nvPr>
        </p:nvSpPr>
        <p:spPr>
          <a:xfrm>
            <a:off x="6324600" y="46850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/>
          <a:lstStyle>
            <a:lvl1pPr algn="r">
              <a:buFont typeface="Arial" pitchFamily="34" charset="0"/>
              <a:buNone/>
              <a:defRPr sz="1100" noProof="1">
                <a:solidFill>
                  <a:srgbClr val="BBBBBB"/>
                </a:solidFill>
                <a:latin typeface="Calibri (Body)"/>
                <a:ea typeface="Calibri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November 4, 2009</a:t>
            </a:r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62601" y="4400551"/>
            <a:ext cx="28956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r">
              <a:buFont typeface="Arial" pitchFamily="34" charset="0"/>
              <a:buNone/>
              <a:defRPr sz="1000" noProof="1">
                <a:solidFill>
                  <a:srgbClr val="B3D88C"/>
                </a:solidFill>
                <a:latin typeface="Calibri" pitchFamily="34" charset="0"/>
                <a:ea typeface="Calibri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pic>
        <p:nvPicPr>
          <p:cNvPr id="7174" name="Picture 10" descr="compa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" y="3"/>
            <a:ext cx="9115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59342" r:id="rId1"/>
    <p:sldLayoutId id="2147559343" r:id="rId2"/>
    <p:sldLayoutId id="2147559344" r:id="rId3"/>
    <p:sldLayoutId id="2147559345" r:id="rId4"/>
    <p:sldLayoutId id="2147559346" r:id="rId5"/>
    <p:sldLayoutId id="2147559347" r:id="rId6"/>
    <p:sldLayoutId id="2147559348" r:id="rId7"/>
    <p:sldLayoutId id="2147559349" r:id="rId8"/>
    <p:sldLayoutId id="2147559350" r:id="rId9"/>
    <p:sldLayoutId id="2147559351" r:id="rId10"/>
    <p:sldLayoutId id="2147559352" r:id="rId11"/>
  </p:sldLayoutIdLst>
  <p:transition spd="slow">
    <p:fade/>
  </p:transition>
  <p:txStyles>
    <p:titleStyle>
      <a:lvl1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l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l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352862" lvl="2" indent="-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534852" lvl="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707309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67" y="187326"/>
            <a:ext cx="1457325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Click to edit Master title style</a:t>
            </a:r>
          </a:p>
        </p:txBody>
      </p:sp>
      <p:sp>
        <p:nvSpPr>
          <p:cNvPr id="71684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Click to edit Master text styles</a:t>
            </a:r>
          </a:p>
          <a:p>
            <a:pPr lvl="1"/>
            <a:r>
              <a:rPr lang="zh-TW" altLang="zh-TW"/>
              <a:t>Second level</a:t>
            </a:r>
          </a:p>
          <a:p>
            <a:pPr lvl="2"/>
            <a:r>
              <a:rPr lang="zh-TW" altLang="zh-TW"/>
              <a:t>Third level</a:t>
            </a:r>
          </a:p>
        </p:txBody>
      </p:sp>
      <p:sp>
        <p:nvSpPr>
          <p:cNvPr id="4101" name="Footer Placeholder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102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E1AD4D-B002-4E05-A03B-33CB39464A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93" r:id="rId1"/>
    <p:sldLayoutId id="2147560094" r:id="rId2"/>
    <p:sldLayoutId id="2147560095" r:id="rId3"/>
    <p:sldLayoutId id="2147560096" r:id="rId4"/>
    <p:sldLayoutId id="2147560097" r:id="rId5"/>
    <p:sldLayoutId id="2147560098" r:id="rId6"/>
    <p:sldLayoutId id="2147560099" r:id="rId7"/>
    <p:sldLayoutId id="2147560100" r:id="rId8"/>
    <p:sldLayoutId id="2147560101" r:id="rId9"/>
    <p:sldLayoutId id="2147560102" r:id="rId10"/>
    <p:sldLayoutId id="2147560103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>
          <a:solidFill>
            <a:srgbClr val="555555"/>
          </a:solidFill>
          <a:latin typeface="+mn-lt"/>
          <a:ea typeface="+mn-ea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>
          <a:solidFill>
            <a:srgbClr val="555555"/>
          </a:solidFill>
          <a:latin typeface="+mn-lt"/>
          <a:ea typeface="+mn-ea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6" descr="CoverLogo.pn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17" y="192088"/>
            <a:ext cx="144462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7270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51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1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F392714A-9A00-4805-A044-42C88831C0D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13" r:id="rId1"/>
    <p:sldLayoutId id="2147560014" r:id="rId2"/>
    <p:sldLayoutId id="2147560015" r:id="rId3"/>
    <p:sldLayoutId id="2147560016" r:id="rId4"/>
    <p:sldLayoutId id="2147560017" r:id="rId5"/>
    <p:sldLayoutId id="2147560018" r:id="rId6"/>
    <p:sldLayoutId id="2147560019" r:id="rId7"/>
    <p:sldLayoutId id="2147560020" r:id="rId8"/>
    <p:sldLayoutId id="2147560021" r:id="rId9"/>
    <p:sldLayoutId id="2147560022" r:id="rId10"/>
    <p:sldLayoutId id="2147560023" r:id="rId11"/>
    <p:sldLayoutId id="2147560104" r:id="rId12"/>
    <p:sldLayoutId id="2147560024" r:id="rId13"/>
    <p:sldLayoutId id="2147560105" r:id="rId14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Calibri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178813" lvl="1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978002" lvl="2" indent="-278504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156751" lvl="3" indent="20414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1508088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6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60542" y="206591"/>
            <a:ext cx="6269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73732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Calibri" pitchFamily="34" charset="0"/>
              </a:rPr>
              <a:t>Second level</a:t>
            </a:r>
          </a:p>
          <a:p>
            <a:pPr lvl="2"/>
            <a:r>
              <a:rPr lang="zh-TW" altLang="zh-CN">
                <a:sym typeface="Calibri" pitchFamily="34" charset="0"/>
              </a:rPr>
              <a:t>Third level</a:t>
            </a:r>
          </a:p>
          <a:p>
            <a:pPr lvl="3"/>
            <a:r>
              <a:rPr lang="zh-TW" altLang="zh-CN">
                <a:sym typeface="Calibri" pitchFamily="34" charset="0"/>
              </a:rPr>
              <a:t>Fourth level</a:t>
            </a:r>
          </a:p>
          <a:p>
            <a:pPr lvl="4"/>
            <a:r>
              <a:rPr lang="zh-TW" altLang="zh-CN">
                <a:sym typeface="Calibri" pitchFamily="34" charset="0"/>
              </a:rPr>
              <a:t>Fifth level</a:t>
            </a:r>
          </a:p>
        </p:txBody>
      </p:sp>
      <p:sp>
        <p:nvSpPr>
          <p:cNvPr id="53253" name="投影片編號版面配置區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14900"/>
            <a:ext cx="213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A6A6A6"/>
                </a:solidFill>
                <a:latin typeface="Calibri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14CEA8B2-7987-4BCF-9025-EE862DF7B4D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06" r:id="rId1"/>
    <p:sldLayoutId id="2147560107" r:id="rId2"/>
    <p:sldLayoutId id="2147560108" r:id="rId3"/>
    <p:sldLayoutId id="2147560109" r:id="rId4"/>
    <p:sldLayoutId id="2147560110" r:id="rId5"/>
    <p:sldLayoutId id="2147560111" r:id="rId6"/>
    <p:sldLayoutId id="2147560112" r:id="rId7"/>
    <p:sldLayoutId id="2147560113" r:id="rId8"/>
    <p:sldLayoutId id="2147560114" r:id="rId9"/>
    <p:sldLayoutId id="2147560115" r:id="rId10"/>
    <p:sldLayoutId id="2147560116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+mj-lt"/>
          <a:ea typeface="+mj-ea"/>
          <a:cs typeface="+mj-cs"/>
          <a:sym typeface="Calibri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5pPr>
      <a:lvl6pPr marL="455390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6pPr>
      <a:lvl7pPr marL="911003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7pPr>
      <a:lvl8pPr marL="13664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8pPr>
      <a:lvl9pPr marL="1822004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9pPr>
    </p:titleStyle>
    <p:bodyStyle>
      <a:lvl1pPr marL="338573" indent="-338573" algn="l" defTabSz="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1pPr>
      <a:lvl2pPr marL="737471" indent="-281679" algn="l" defTabSz="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555555"/>
          </a:solidFill>
          <a:latin typeface="+mn-lt"/>
          <a:ea typeface="+mn-ea"/>
          <a:sym typeface="Calibri" pitchFamily="34" charset="0"/>
        </a:defRPr>
      </a:lvl2pPr>
      <a:lvl3pPr marL="1136177" indent="-224657" algn="l" defTabSz="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3pPr>
      <a:lvl4pPr marL="1591982" indent="-224657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4pPr>
      <a:lvl5pPr marL="2047697" indent="-224657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5pPr>
      <a:lvl6pPr marL="2505087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6pPr>
      <a:lvl7pPr marL="296062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7pPr>
      <a:lvl8pPr marL="3416090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8pPr>
      <a:lvl9pPr marL="387158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4755" name="Title Placeholder 1"/>
          <p:cNvSpPr>
            <a:spLocks noGrp="1"/>
          </p:cNvSpPr>
          <p:nvPr>
            <p:ph type="title"/>
          </p:nvPr>
        </p:nvSpPr>
        <p:spPr bwMode="auto">
          <a:xfrm>
            <a:off x="1831996" y="141294"/>
            <a:ext cx="70834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747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l"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64A8D1-14D3-4703-8BEC-8D1D7C9EFFB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17" r:id="rId1"/>
    <p:sldLayoutId id="2147560118" r:id="rId2"/>
    <p:sldLayoutId id="2147560119" r:id="rId3"/>
    <p:sldLayoutId id="2147560120" r:id="rId4"/>
    <p:sldLayoutId id="2147560121" r:id="rId5"/>
    <p:sldLayoutId id="2147560122" r:id="rId6"/>
    <p:sldLayoutId id="2147560123" r:id="rId7"/>
    <p:sldLayoutId id="2147560124" r:id="rId8"/>
    <p:sldLayoutId id="2147560125" r:id="rId9"/>
    <p:sldLayoutId id="2147560126" r:id="rId10"/>
    <p:sldLayoutId id="2147560127" r:id="rId11"/>
  </p:sldLayoutIdLst>
  <p:transition spd="slow">
    <p:fade/>
  </p:transition>
  <p:hf hd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447855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800715" indent="172526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248570" indent="-90232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2224921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5pPr>
      <a:lvl6pPr marL="268228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6pPr>
      <a:lvl7pPr marL="3137822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7pPr>
      <a:lvl8pPr marL="3593210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8pPr>
      <a:lvl9pPr marL="4048660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5779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757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99BA716-9C14-48F3-A2F2-86A8DDDEC4C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28" r:id="rId1"/>
    <p:sldLayoutId id="2147560129" r:id="rId2"/>
    <p:sldLayoutId id="2147560130" r:id="rId3"/>
    <p:sldLayoutId id="2147560131" r:id="rId4"/>
    <p:sldLayoutId id="2147560132" r:id="rId5"/>
    <p:sldLayoutId id="2147560133" r:id="rId6"/>
    <p:sldLayoutId id="2147560134" r:id="rId7"/>
    <p:sldLayoutId id="2147560135" r:id="rId8"/>
    <p:sldLayoutId id="2147560136" r:id="rId9"/>
    <p:sldLayoutId id="2147560137" r:id="rId10"/>
    <p:sldLayoutId id="2147560138" r:id="rId11"/>
    <p:sldLayoutId id="2147560139" r:id="rId12"/>
    <p:sldLayoutId id="2147560140" r:id="rId13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60542" y="206591"/>
            <a:ext cx="6269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76804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Calibri" pitchFamily="34" charset="0"/>
              </a:rPr>
              <a:t>Second level</a:t>
            </a:r>
          </a:p>
          <a:p>
            <a:pPr lvl="2"/>
            <a:r>
              <a:rPr lang="zh-TW" altLang="zh-CN">
                <a:sym typeface="Calibri" pitchFamily="34" charset="0"/>
              </a:rPr>
              <a:t>Third level</a:t>
            </a:r>
          </a:p>
          <a:p>
            <a:pPr lvl="3"/>
            <a:r>
              <a:rPr lang="zh-TW" altLang="zh-CN">
                <a:sym typeface="Calibri" pitchFamily="34" charset="0"/>
              </a:rPr>
              <a:t>Fourth level</a:t>
            </a:r>
          </a:p>
          <a:p>
            <a:pPr lvl="4"/>
            <a:r>
              <a:rPr lang="zh-TW" altLang="zh-CN">
                <a:sym typeface="Calibri" pitchFamily="34" charset="0"/>
              </a:rPr>
              <a:t>Fifth level</a:t>
            </a:r>
          </a:p>
        </p:txBody>
      </p:sp>
      <p:sp>
        <p:nvSpPr>
          <p:cNvPr id="6149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14900"/>
            <a:ext cx="213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A6A6A6"/>
                </a:solidFill>
                <a:latin typeface="Calibri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1437DDD5-4F0C-44DB-B44C-1E0CA816FE2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41" r:id="rId1"/>
    <p:sldLayoutId id="2147560142" r:id="rId2"/>
    <p:sldLayoutId id="2147560143" r:id="rId3"/>
    <p:sldLayoutId id="2147560144" r:id="rId4"/>
    <p:sldLayoutId id="2147560145" r:id="rId5"/>
    <p:sldLayoutId id="2147560146" r:id="rId6"/>
    <p:sldLayoutId id="2147560147" r:id="rId7"/>
    <p:sldLayoutId id="2147560148" r:id="rId8"/>
    <p:sldLayoutId id="2147560149" r:id="rId9"/>
    <p:sldLayoutId id="2147560150" r:id="rId10"/>
    <p:sldLayoutId id="2147560151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+mj-lt"/>
          <a:ea typeface="+mj-ea"/>
          <a:cs typeface="+mj-cs"/>
          <a:sym typeface="Calibri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5pPr>
      <a:lvl6pPr marL="455390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6pPr>
      <a:lvl7pPr marL="911003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7pPr>
      <a:lvl8pPr marL="13664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8pPr>
      <a:lvl9pPr marL="1822004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9pPr>
    </p:titleStyle>
    <p:bodyStyle>
      <a:lvl1pPr marL="338573" indent="-338573" algn="l" defTabSz="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1pPr>
      <a:lvl2pPr marL="737471" indent="-281679" algn="l" defTabSz="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555555"/>
          </a:solidFill>
          <a:latin typeface="+mn-lt"/>
          <a:ea typeface="+mn-ea"/>
          <a:sym typeface="Calibri" pitchFamily="34" charset="0"/>
        </a:defRPr>
      </a:lvl2pPr>
      <a:lvl3pPr marL="1136177" indent="-224657" algn="l" defTabSz="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3pPr>
      <a:lvl4pPr marL="1591982" indent="-224657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4pPr>
      <a:lvl5pPr marL="2047697" indent="-224657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5pPr>
      <a:lvl6pPr marL="2505087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6pPr>
      <a:lvl7pPr marL="296062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7pPr>
      <a:lvl8pPr marL="3416090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8pPr>
      <a:lvl9pPr marL="387158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778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defTabSz="455390"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defTabSz="455390">
              <a:defRPr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1B76CD57-A220-4156-A009-F5CDEACE66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77830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60152" r:id="rId1"/>
    <p:sldLayoutId id="2147560153" r:id="rId2"/>
    <p:sldLayoutId id="2147560154" r:id="rId3"/>
    <p:sldLayoutId id="2147560155" r:id="rId4"/>
    <p:sldLayoutId id="2147560156" r:id="rId5"/>
    <p:sldLayoutId id="2147560157" r:id="rId6"/>
    <p:sldLayoutId id="2147560158" r:id="rId7"/>
    <p:sldLayoutId id="2147560159" r:id="rId8"/>
    <p:sldLayoutId id="2147560160" r:id="rId9"/>
    <p:sldLayoutId id="2147560161" r:id="rId10"/>
    <p:sldLayoutId id="2147560162" r:id="rId11"/>
    <p:sldLayoutId id="2147560163" r:id="rId12"/>
  </p:sldLayoutIdLst>
  <p:transition>
    <p:fade/>
  </p:transition>
  <p:hf sldNum="0" hd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390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003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6466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2004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7881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2862" indent="-170938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4852" indent="-178813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07309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5609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1073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6536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2074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60542" y="206591"/>
            <a:ext cx="6269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78852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Calibri" pitchFamily="34" charset="0"/>
              </a:rPr>
              <a:t>Second level</a:t>
            </a:r>
          </a:p>
          <a:p>
            <a:pPr lvl="2"/>
            <a:r>
              <a:rPr lang="zh-TW" altLang="zh-CN">
                <a:sym typeface="Calibri" pitchFamily="34" charset="0"/>
              </a:rPr>
              <a:t>Third level</a:t>
            </a:r>
          </a:p>
          <a:p>
            <a:pPr lvl="3"/>
            <a:r>
              <a:rPr lang="zh-TW" altLang="zh-CN">
                <a:sym typeface="Calibri" pitchFamily="34" charset="0"/>
              </a:rPr>
              <a:t>Fourth level</a:t>
            </a:r>
          </a:p>
          <a:p>
            <a:pPr lvl="4"/>
            <a:r>
              <a:rPr lang="zh-TW" altLang="zh-CN">
                <a:sym typeface="Calibri" pitchFamily="34" charset="0"/>
              </a:rPr>
              <a:t>Fifth level</a:t>
            </a:r>
          </a:p>
        </p:txBody>
      </p:sp>
      <p:sp>
        <p:nvSpPr>
          <p:cNvPr id="53253" name="投影片編號版面配置區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14900"/>
            <a:ext cx="213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A6A6A6"/>
                </a:solidFill>
                <a:latin typeface="Calibri" pitchFamily="34" charset="0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CB4B6BD1-9952-4A5D-9361-A99ECD8819E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64" r:id="rId1"/>
    <p:sldLayoutId id="2147560165" r:id="rId2"/>
    <p:sldLayoutId id="2147560166" r:id="rId3"/>
    <p:sldLayoutId id="2147560167" r:id="rId4"/>
    <p:sldLayoutId id="2147560168" r:id="rId5"/>
    <p:sldLayoutId id="2147560169" r:id="rId6"/>
    <p:sldLayoutId id="2147560170" r:id="rId7"/>
    <p:sldLayoutId id="2147560171" r:id="rId8"/>
    <p:sldLayoutId id="2147560172" r:id="rId9"/>
    <p:sldLayoutId id="2147560173" r:id="rId10"/>
    <p:sldLayoutId id="2147560174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+mj-lt"/>
          <a:ea typeface="+mj-ea"/>
          <a:cs typeface="+mj-cs"/>
          <a:sym typeface="Calibri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5pPr>
      <a:lvl6pPr marL="455390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6pPr>
      <a:lvl7pPr marL="911003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7pPr>
      <a:lvl8pPr marL="13664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8pPr>
      <a:lvl9pPr marL="1822004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9pPr>
    </p:titleStyle>
    <p:bodyStyle>
      <a:lvl1pPr marL="338573" indent="-338573" algn="l" defTabSz="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1pPr>
      <a:lvl2pPr marL="737471" indent="-281679" algn="l" defTabSz="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555555"/>
          </a:solidFill>
          <a:latin typeface="+mn-lt"/>
          <a:ea typeface="+mn-ea"/>
          <a:sym typeface="Calibri" pitchFamily="34" charset="0"/>
        </a:defRPr>
      </a:lvl2pPr>
      <a:lvl3pPr marL="1136177" indent="-224657" algn="l" defTabSz="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3pPr>
      <a:lvl4pPr marL="1591982" indent="-224657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4pPr>
      <a:lvl5pPr marL="2047697" indent="-224657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5pPr>
      <a:lvl6pPr marL="2505087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6pPr>
      <a:lvl7pPr marL="296062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7pPr>
      <a:lvl8pPr marL="3416090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8pPr>
      <a:lvl9pPr marL="387158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79875" name="Title Placeholder 1"/>
          <p:cNvSpPr>
            <a:spLocks noGrp="1"/>
          </p:cNvSpPr>
          <p:nvPr>
            <p:ph type="title"/>
          </p:nvPr>
        </p:nvSpPr>
        <p:spPr bwMode="auto">
          <a:xfrm>
            <a:off x="1831996" y="141294"/>
            <a:ext cx="70834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798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l">
              <a:defRPr kumimoji="0" sz="1000">
                <a:solidFill>
                  <a:srgbClr val="B9B9B9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16D73F-04D2-47FD-9A43-D8CF3ECD101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75" r:id="rId1"/>
    <p:sldLayoutId id="2147560176" r:id="rId2"/>
    <p:sldLayoutId id="2147560177" r:id="rId3"/>
    <p:sldLayoutId id="2147560178" r:id="rId4"/>
    <p:sldLayoutId id="2147560179" r:id="rId5"/>
    <p:sldLayoutId id="2147560180" r:id="rId6"/>
    <p:sldLayoutId id="2147560181" r:id="rId7"/>
    <p:sldLayoutId id="2147560182" r:id="rId8"/>
    <p:sldLayoutId id="2147560183" r:id="rId9"/>
    <p:sldLayoutId id="2147560184" r:id="rId10"/>
    <p:sldLayoutId id="2147560185" r:id="rId11"/>
  </p:sldLayoutIdLst>
  <p:transition spd="slow">
    <p:fade/>
  </p:transition>
  <p:hf hd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447855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800715" indent="172526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248570" indent="-90232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2224921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5pPr>
      <a:lvl6pPr marL="268228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6pPr>
      <a:lvl7pPr marL="3137822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7pPr>
      <a:lvl8pPr marL="3593210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8pPr>
      <a:lvl9pPr marL="4048660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defTabSz="455390"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defTabSz="455390">
              <a:defRPr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F584EB74-60E0-4113-A955-BFD4B5905EA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80902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60186" r:id="rId1"/>
    <p:sldLayoutId id="2147560187" r:id="rId2"/>
    <p:sldLayoutId id="2147560188" r:id="rId3"/>
    <p:sldLayoutId id="2147560189" r:id="rId4"/>
    <p:sldLayoutId id="2147560190" r:id="rId5"/>
    <p:sldLayoutId id="2147560191" r:id="rId6"/>
    <p:sldLayoutId id="2147560192" r:id="rId7"/>
    <p:sldLayoutId id="2147560193" r:id="rId8"/>
    <p:sldLayoutId id="2147560194" r:id="rId9"/>
    <p:sldLayoutId id="2147560195" r:id="rId10"/>
    <p:sldLayoutId id="2147560196" r:id="rId11"/>
    <p:sldLayoutId id="2147560197" r:id="rId12"/>
  </p:sldLayoutIdLst>
  <p:transition>
    <p:fade/>
  </p:transition>
  <p:hf sldNum="0" hd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390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003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6466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2004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7881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2862" indent="-170938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4852" indent="-178813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07309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5609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1073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6536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2074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17" y="192088"/>
            <a:ext cx="144462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819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819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 algn="ctr"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Calibri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819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8A905611-85DD-4828-BF2C-B0213E015FF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53" r:id="rId1"/>
    <p:sldLayoutId id="2147559354" r:id="rId2"/>
    <p:sldLayoutId id="2147559355" r:id="rId3"/>
    <p:sldLayoutId id="2147559356" r:id="rId4"/>
    <p:sldLayoutId id="2147559357" r:id="rId5"/>
    <p:sldLayoutId id="2147559358" r:id="rId6"/>
    <p:sldLayoutId id="2147559359" r:id="rId7"/>
    <p:sldLayoutId id="2147559360" r:id="rId8"/>
    <p:sldLayoutId id="2147559361" r:id="rId9"/>
    <p:sldLayoutId id="2147559362" r:id="rId10"/>
    <p:sldLayoutId id="2147559363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1923" name="Title Placeholder 1"/>
          <p:cNvSpPr>
            <a:spLocks noGrp="1"/>
          </p:cNvSpPr>
          <p:nvPr>
            <p:ph type="title"/>
          </p:nvPr>
        </p:nvSpPr>
        <p:spPr bwMode="auto">
          <a:xfrm>
            <a:off x="1831996" y="141294"/>
            <a:ext cx="70834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19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l" defTabSz="911003">
              <a:defRPr kumimoji="0" sz="1000" b="0">
                <a:solidFill>
                  <a:srgbClr val="B9B9B9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/>
              <a:t>Version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defTabSz="911003">
              <a:defRPr kumimoji="0" sz="1000" b="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A9BA34-B0C7-41BD-865C-4D4D225D110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198" r:id="rId1"/>
    <p:sldLayoutId id="2147560199" r:id="rId2"/>
    <p:sldLayoutId id="2147560200" r:id="rId3"/>
    <p:sldLayoutId id="2147560201" r:id="rId4"/>
    <p:sldLayoutId id="2147560202" r:id="rId5"/>
    <p:sldLayoutId id="2147560203" r:id="rId6"/>
    <p:sldLayoutId id="2147560204" r:id="rId7"/>
    <p:sldLayoutId id="2147560205" r:id="rId8"/>
    <p:sldLayoutId id="2147560206" r:id="rId9"/>
    <p:sldLayoutId id="2147560207" r:id="rId10"/>
    <p:sldLayoutId id="2147560208" r:id="rId11"/>
    <p:sldLayoutId id="2147560209" r:id="rId12"/>
  </p:sldLayoutIdLst>
  <p:transition spd="slow">
    <p:fade/>
  </p:transition>
  <p:hf hd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447855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800715" indent="172526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248570" indent="-90232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2224921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5pPr>
      <a:lvl6pPr marL="268228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6pPr>
      <a:lvl7pPr marL="3137822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7pPr>
      <a:lvl8pPr marL="3593210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8pPr>
      <a:lvl9pPr marL="4048660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2947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29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32BAAA8-63F2-454A-86EC-2EACF62C85D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210" r:id="rId1"/>
    <p:sldLayoutId id="2147560211" r:id="rId2"/>
    <p:sldLayoutId id="2147560212" r:id="rId3"/>
    <p:sldLayoutId id="2147560213" r:id="rId4"/>
    <p:sldLayoutId id="2147560214" r:id="rId5"/>
    <p:sldLayoutId id="2147560215" r:id="rId6"/>
    <p:sldLayoutId id="2147560216" r:id="rId7"/>
    <p:sldLayoutId id="2147560217" r:id="rId8"/>
    <p:sldLayoutId id="2147560218" r:id="rId9"/>
    <p:sldLayoutId id="2147560219" r:id="rId10"/>
    <p:sldLayoutId id="2147560220" r:id="rId11"/>
    <p:sldLayoutId id="2147560221" r:id="rId12"/>
    <p:sldLayoutId id="2147560222" r:id="rId13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83972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10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10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9771EBB5-78EE-4396-ABCA-49AA61B7682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25" r:id="rId1"/>
    <p:sldLayoutId id="2147560026" r:id="rId2"/>
    <p:sldLayoutId id="2147560027" r:id="rId3"/>
    <p:sldLayoutId id="2147560028" r:id="rId4"/>
    <p:sldLayoutId id="2147560029" r:id="rId5"/>
    <p:sldLayoutId id="2147560030" r:id="rId6"/>
    <p:sldLayoutId id="2147560031" r:id="rId7"/>
    <p:sldLayoutId id="2147560032" r:id="rId8"/>
    <p:sldLayoutId id="2147560033" r:id="rId9"/>
    <p:sldLayoutId id="2147560034" r:id="rId10"/>
    <p:sldLayoutId id="2147560035" r:id="rId11"/>
  </p:sldLayoutIdLst>
  <p:transition spd="slow">
    <p:fade/>
  </p:transition>
  <p:hf hdr="0" ftr="0" dt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 kern="1200">
          <a:solidFill>
            <a:srgbClr val="008000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57623" indent="-35762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3200" kern="1200">
          <a:solidFill>
            <a:srgbClr val="000000"/>
          </a:solidFill>
          <a:latin typeface="+mn-lt"/>
          <a:ea typeface="宋体" pitchFamily="2" charset="-122"/>
          <a:cs typeface="+mn-cs"/>
        </a:defRPr>
      </a:lvl1pPr>
      <a:lvl2pPr marL="447855" lvl="1" indent="35127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400" kern="1200">
          <a:solidFill>
            <a:srgbClr val="000000"/>
          </a:solidFill>
          <a:latin typeface="+mn-lt"/>
          <a:ea typeface="宋体" pitchFamily="2" charset="-122"/>
          <a:cs typeface="+mn-cs"/>
        </a:defRPr>
      </a:lvl2pPr>
      <a:lvl3pPr marL="800715" lvl="2" indent="262757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kern="1200">
          <a:solidFill>
            <a:srgbClr val="000000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4995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49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24C7F7-5D1A-4BE9-A50A-419E39B62A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223" r:id="rId1"/>
    <p:sldLayoutId id="2147560224" r:id="rId2"/>
    <p:sldLayoutId id="2147560225" r:id="rId3"/>
    <p:sldLayoutId id="2147560226" r:id="rId4"/>
    <p:sldLayoutId id="2147560227" r:id="rId5"/>
    <p:sldLayoutId id="2147560228" r:id="rId6"/>
    <p:sldLayoutId id="2147560229" r:id="rId7"/>
    <p:sldLayoutId id="2147560230" r:id="rId8"/>
    <p:sldLayoutId id="2147560231" r:id="rId9"/>
    <p:sldLayoutId id="2147560232" r:id="rId10"/>
    <p:sldLayoutId id="2147560233" r:id="rId11"/>
    <p:sldLayoutId id="2147560234" r:id="rId12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8602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10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10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B06CD826-2511-4E8E-9140-6AD9290CDF9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36" r:id="rId1"/>
    <p:sldLayoutId id="2147560037" r:id="rId2"/>
    <p:sldLayoutId id="2147560038" r:id="rId3"/>
    <p:sldLayoutId id="2147560039" r:id="rId4"/>
    <p:sldLayoutId id="2147560040" r:id="rId5"/>
    <p:sldLayoutId id="2147560041" r:id="rId6"/>
    <p:sldLayoutId id="2147560042" r:id="rId7"/>
    <p:sldLayoutId id="2147560043" r:id="rId8"/>
    <p:sldLayoutId id="2147560044" r:id="rId9"/>
    <p:sldLayoutId id="2147560045" r:id="rId10"/>
    <p:sldLayoutId id="2147560046" r:id="rId11"/>
  </p:sldLayoutIdLst>
  <p:transition spd="slow">
    <p:fade/>
  </p:transition>
  <p:hf hdr="0" ftr="0" dt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 kern="1200">
          <a:solidFill>
            <a:srgbClr val="008000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57623" indent="-35762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3200" kern="1200">
          <a:solidFill>
            <a:srgbClr val="000000"/>
          </a:solidFill>
          <a:latin typeface="+mn-lt"/>
          <a:ea typeface="宋体" pitchFamily="2" charset="-122"/>
          <a:cs typeface="+mn-cs"/>
        </a:defRPr>
      </a:lvl1pPr>
      <a:lvl2pPr marL="447855" lvl="1" indent="35127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400" kern="1200">
          <a:solidFill>
            <a:srgbClr val="000000"/>
          </a:solidFill>
          <a:latin typeface="+mn-lt"/>
          <a:ea typeface="宋体" pitchFamily="2" charset="-122"/>
          <a:cs typeface="+mn-cs"/>
        </a:defRPr>
      </a:lvl2pPr>
      <a:lvl3pPr marL="800715" lvl="2" indent="262757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kern="1200">
          <a:solidFill>
            <a:srgbClr val="000000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87044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10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10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3A3E3812-E997-4DE6-83F3-E9F5B8FE019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47" r:id="rId1"/>
    <p:sldLayoutId id="2147560048" r:id="rId2"/>
    <p:sldLayoutId id="2147560049" r:id="rId3"/>
    <p:sldLayoutId id="2147560050" r:id="rId4"/>
    <p:sldLayoutId id="2147560051" r:id="rId5"/>
    <p:sldLayoutId id="2147560052" r:id="rId6"/>
    <p:sldLayoutId id="2147560053" r:id="rId7"/>
    <p:sldLayoutId id="2147560054" r:id="rId8"/>
    <p:sldLayoutId id="2147560055" r:id="rId9"/>
    <p:sldLayoutId id="2147560056" r:id="rId10"/>
    <p:sldLayoutId id="2147560057" r:id="rId11"/>
  </p:sldLayoutIdLst>
  <p:transition spd="slow">
    <p:fade/>
  </p:transition>
  <p:hf hdr="0" ftr="0" dt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 kern="1200">
          <a:solidFill>
            <a:srgbClr val="008000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57623" indent="-35762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3200" kern="1200">
          <a:solidFill>
            <a:srgbClr val="000000"/>
          </a:solidFill>
          <a:latin typeface="+mn-lt"/>
          <a:ea typeface="宋体" pitchFamily="2" charset="-122"/>
          <a:cs typeface="+mn-cs"/>
        </a:defRPr>
      </a:lvl1pPr>
      <a:lvl2pPr marL="447855" lvl="1" indent="35127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400" kern="1200">
          <a:solidFill>
            <a:srgbClr val="000000"/>
          </a:solidFill>
          <a:latin typeface="+mn-lt"/>
          <a:ea typeface="宋体" pitchFamily="2" charset="-122"/>
          <a:cs typeface="+mn-cs"/>
        </a:defRPr>
      </a:lvl2pPr>
      <a:lvl3pPr marL="800715" lvl="2" indent="262757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kern="1200">
          <a:solidFill>
            <a:srgbClr val="000000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8067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80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55D6C1-F316-4ADE-A918-22AB41D84DD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235" r:id="rId1"/>
    <p:sldLayoutId id="2147560236" r:id="rId2"/>
    <p:sldLayoutId id="2147560237" r:id="rId3"/>
    <p:sldLayoutId id="2147560238" r:id="rId4"/>
    <p:sldLayoutId id="2147560239" r:id="rId5"/>
    <p:sldLayoutId id="2147560240" r:id="rId6"/>
    <p:sldLayoutId id="2147560241" r:id="rId7"/>
    <p:sldLayoutId id="2147560242" r:id="rId8"/>
    <p:sldLayoutId id="2147560243" r:id="rId9"/>
    <p:sldLayoutId id="2147560244" r:id="rId10"/>
    <p:sldLayoutId id="2147560245" r:id="rId11"/>
    <p:sldLayoutId id="2147560246" r:id="rId12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9114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410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新細明體" pitchFamily="18" charset="-12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410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94A436FD-8980-4C25-AF99-2064BE0291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058" r:id="rId1"/>
    <p:sldLayoutId id="2147560059" r:id="rId2"/>
    <p:sldLayoutId id="2147560060" r:id="rId3"/>
    <p:sldLayoutId id="2147560061" r:id="rId4"/>
    <p:sldLayoutId id="2147560062" r:id="rId5"/>
    <p:sldLayoutId id="2147560063" r:id="rId6"/>
    <p:sldLayoutId id="2147560064" r:id="rId7"/>
    <p:sldLayoutId id="2147560065" r:id="rId8"/>
    <p:sldLayoutId id="2147560066" r:id="rId9"/>
    <p:sldLayoutId id="2147560067" r:id="rId10"/>
    <p:sldLayoutId id="2147560068" r:id="rId11"/>
  </p:sldLayoutIdLst>
  <p:transition spd="slow">
    <p:fade/>
  </p:transition>
  <p:hf hdr="0" ftr="0" dt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 kern="1200">
          <a:solidFill>
            <a:srgbClr val="008000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 b="1">
          <a:solidFill>
            <a:srgbClr val="008000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357623" indent="-35762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3200" kern="1200">
          <a:solidFill>
            <a:srgbClr val="000000"/>
          </a:solidFill>
          <a:latin typeface="+mn-lt"/>
          <a:ea typeface="宋体" pitchFamily="2" charset="-122"/>
          <a:cs typeface="+mn-cs"/>
        </a:defRPr>
      </a:lvl1pPr>
      <a:lvl2pPr marL="447855" lvl="1" indent="351273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400" kern="1200">
          <a:solidFill>
            <a:srgbClr val="000000"/>
          </a:solidFill>
          <a:latin typeface="+mn-lt"/>
          <a:ea typeface="宋体" pitchFamily="2" charset="-122"/>
          <a:cs typeface="+mn-cs"/>
        </a:defRPr>
      </a:lvl2pPr>
      <a:lvl3pPr marL="800715" lvl="2" indent="262757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kern="1200">
          <a:solidFill>
            <a:srgbClr val="000000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3187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318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5F295D-F212-4A34-850C-A1A3A4619D5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280" r:id="rId1"/>
    <p:sldLayoutId id="2147560281" r:id="rId2"/>
    <p:sldLayoutId id="2147560282" r:id="rId3"/>
    <p:sldLayoutId id="2147560283" r:id="rId4"/>
    <p:sldLayoutId id="2147560284" r:id="rId5"/>
    <p:sldLayoutId id="2147560285" r:id="rId6"/>
    <p:sldLayoutId id="2147560286" r:id="rId7"/>
    <p:sldLayoutId id="2147560287" r:id="rId8"/>
    <p:sldLayoutId id="2147560288" r:id="rId9"/>
    <p:sldLayoutId id="2147560289" r:id="rId10"/>
    <p:sldLayoutId id="2147560290" r:id="rId11"/>
    <p:sldLayoutId id="2147560291" r:id="rId12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64B926A-C0AB-4EF3-9E30-D26AAB889E1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292" r:id="rId1"/>
    <p:sldLayoutId id="2147560293" r:id="rId2"/>
    <p:sldLayoutId id="2147560294" r:id="rId3"/>
    <p:sldLayoutId id="2147560295" r:id="rId4"/>
    <p:sldLayoutId id="2147560296" r:id="rId5"/>
    <p:sldLayoutId id="2147560297" r:id="rId6"/>
    <p:sldLayoutId id="2147560298" r:id="rId7"/>
    <p:sldLayoutId id="2147560299" r:id="rId8"/>
    <p:sldLayoutId id="2147560300" r:id="rId9"/>
    <p:sldLayoutId id="2147560301" r:id="rId10"/>
    <p:sldLayoutId id="2147560302" r:id="rId11"/>
    <p:sldLayoutId id="2147560303" r:id="rId12"/>
  </p:sldLayoutIdLst>
  <p:transition spd="slow">
    <p:fade/>
  </p:transition>
  <p:hf hdr="0" ft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78813" indent="335399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8002" indent="-278504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6751" indent="204148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8088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5864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140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6791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2213" indent="-172434" algn="l" defTabSz="45539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compal-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4" y="185740"/>
            <a:ext cx="1454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31996" y="141288"/>
            <a:ext cx="708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9220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92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26" tIns="45562" rIns="91126" bIns="45562" anchor="ctr"/>
          <a:lstStyle>
            <a:lvl1pPr>
              <a:buFont typeface="Arial" pitchFamily="34" charset="0"/>
              <a:buNone/>
              <a:defRPr sz="1000" noProof="1">
                <a:solidFill>
                  <a:srgbClr val="B9B9B9"/>
                </a:solidFill>
                <a:latin typeface="Calibri" pitchFamily="34" charset="0"/>
                <a:ea typeface="Calibri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x-none" dirty="0"/>
              <a:t>Version</a:t>
            </a:r>
          </a:p>
        </p:txBody>
      </p:sp>
      <p:sp>
        <p:nvSpPr>
          <p:cNvPr id="92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000">
                <a:solidFill>
                  <a:srgbClr val="B9B9B9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53168304-7136-473C-A857-68B5E644F20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59364" r:id="rId1"/>
    <p:sldLayoutId id="2147559365" r:id="rId2"/>
    <p:sldLayoutId id="2147559366" r:id="rId3"/>
    <p:sldLayoutId id="2147559367" r:id="rId4"/>
    <p:sldLayoutId id="2147559368" r:id="rId5"/>
    <p:sldLayoutId id="2147559369" r:id="rId6"/>
    <p:sldLayoutId id="2147559370" r:id="rId7"/>
    <p:sldLayoutId id="2147559371" r:id="rId8"/>
    <p:sldLayoutId id="2147559372" r:id="rId9"/>
    <p:sldLayoutId id="2147559373" r:id="rId10"/>
    <p:sldLayoutId id="2147559374" r:id="rId11"/>
  </p:sldLayoutIdLst>
  <p:transition spd="slow">
    <p:fade/>
  </p:transition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 kern="1200">
          <a:solidFill>
            <a:srgbClr val="7CBD2A"/>
          </a:solidFill>
          <a:latin typeface="+mj-lt"/>
          <a:ea typeface="宋体" pitchFamily="2" charset="-122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宋体" pitchFamily="2" charset="-122"/>
        </a:defRPr>
      </a:lvl5pPr>
      <a:lvl6pPr marL="455390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6pPr>
      <a:lvl7pPr marL="911003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7pPr>
      <a:lvl8pPr marL="1366466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8pPr>
      <a:lvl9pPr marL="1822004" algn="r" defTabSz="455390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800">
          <a:solidFill>
            <a:srgbClr val="7CBD2A"/>
          </a:solidFill>
          <a:latin typeface="Arial" pitchFamily="34" charset="0"/>
          <a:ea typeface="SimSun" pitchFamily="2" charset="-122"/>
        </a:defRPr>
      </a:lvl9pPr>
    </p:titleStyle>
    <p:bodyStyle>
      <a:lvl1pPr marL="269105" indent="-269105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1pPr>
      <a:lvl2pPr marL="447855" lvl="1" indent="170938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555555"/>
          </a:solidFill>
          <a:latin typeface="+mn-lt"/>
          <a:ea typeface="宋体" pitchFamily="2" charset="-122"/>
          <a:cs typeface="+mn-cs"/>
        </a:defRPr>
      </a:lvl2pPr>
      <a:lvl3pPr marL="800715" lvl="2" indent="172526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§"/>
        <a:defRPr sz="2000" kern="1200">
          <a:solidFill>
            <a:srgbClr val="555555"/>
          </a:solidFill>
          <a:latin typeface="+mn-lt"/>
          <a:ea typeface="宋体" pitchFamily="2" charset="-122"/>
          <a:cs typeface="+mn-cs"/>
        </a:defRPr>
      </a:lvl3pPr>
      <a:lvl4pPr marL="1248570" lvl="3" indent="-90232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o"/>
        <a:defRPr sz="1600" kern="1200">
          <a:solidFill>
            <a:srgbClr val="555555"/>
          </a:solidFill>
          <a:latin typeface="+mn-lt"/>
          <a:ea typeface="宋体" pitchFamily="2" charset="-122"/>
          <a:cs typeface="+mn-cs"/>
        </a:defRPr>
      </a:lvl4pPr>
      <a:lvl5pPr marL="2224921" lvl="4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55555"/>
          </a:solidFill>
          <a:latin typeface="+mn-lt"/>
          <a:ea typeface="宋体" pitchFamily="2" charset="-122"/>
          <a:cs typeface="+mn-cs"/>
        </a:defRPr>
      </a:lvl5pPr>
      <a:lvl6pPr marL="2505087" lvl="5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6pPr>
      <a:lvl7pPr marL="2960626" lvl="6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7pPr>
      <a:lvl8pPr marL="3416090" lvl="7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8pPr>
      <a:lvl9pPr marL="3871586" lvl="8" indent="-227694" algn="l" defTabSz="455390" eaLnBrk="0" fontAlgn="base" latinLnBrk="0" hangingPunct="0">
        <a:spcBef>
          <a:spcPct val="20000"/>
        </a:spcBef>
        <a:spcAft>
          <a:spcPct val="0"/>
        </a:spcAft>
        <a:buFont typeface="Arial" charset="0"/>
        <a:buChar char="»"/>
        <a:defRPr sz="1200" b="0" i="0" u="none" kern="1200" baseline="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1003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5390" lvl="1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1003" lvl="2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66466" lvl="3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2004" lvl="4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77393" lvl="5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32815" lvl="6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8361" lvl="7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43845" lvl="8" indent="0" algn="l" defTabSz="911003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60542" y="206591"/>
            <a:ext cx="6269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97284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Calibri" pitchFamily="34" charset="0"/>
              </a:rPr>
              <a:t>Second level</a:t>
            </a:r>
          </a:p>
          <a:p>
            <a:pPr lvl="2"/>
            <a:r>
              <a:rPr lang="zh-TW" altLang="zh-CN">
                <a:sym typeface="Calibri" pitchFamily="34" charset="0"/>
              </a:rPr>
              <a:t>Third level</a:t>
            </a:r>
          </a:p>
          <a:p>
            <a:pPr lvl="3"/>
            <a:r>
              <a:rPr lang="zh-TW" altLang="zh-CN">
                <a:sym typeface="Calibri" pitchFamily="34" charset="0"/>
              </a:rPr>
              <a:t>Fourth level</a:t>
            </a:r>
          </a:p>
          <a:p>
            <a:pPr lvl="4"/>
            <a:r>
              <a:rPr lang="zh-TW" altLang="zh-CN">
                <a:sym typeface="Calibri" pitchFamily="34" charset="0"/>
              </a:rPr>
              <a:t>Fifth level</a:t>
            </a:r>
          </a:p>
        </p:txBody>
      </p:sp>
      <p:sp>
        <p:nvSpPr>
          <p:cNvPr id="6149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14900"/>
            <a:ext cx="213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000">
                <a:solidFill>
                  <a:srgbClr val="A6A6A6"/>
                </a:solidFill>
                <a:latin typeface="+mn-lt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09CF68BE-8216-4189-A36D-9226233F3D9D}" type="slidenum">
              <a:rPr lang="zh-TW" altLang="en-US"/>
              <a:pPr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327" r:id="rId1"/>
    <p:sldLayoutId id="2147560328" r:id="rId2"/>
    <p:sldLayoutId id="2147560329" r:id="rId3"/>
    <p:sldLayoutId id="2147560330" r:id="rId4"/>
    <p:sldLayoutId id="2147560331" r:id="rId5"/>
    <p:sldLayoutId id="2147560332" r:id="rId6"/>
    <p:sldLayoutId id="2147560333" r:id="rId7"/>
    <p:sldLayoutId id="2147560334" r:id="rId8"/>
    <p:sldLayoutId id="2147560335" r:id="rId9"/>
    <p:sldLayoutId id="2147560336" r:id="rId10"/>
    <p:sldLayoutId id="2147560337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+mj-lt"/>
          <a:ea typeface="+mj-ea"/>
          <a:cs typeface="+mj-cs"/>
          <a:sym typeface="Calibri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5pPr>
      <a:lvl6pPr marL="455390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6pPr>
      <a:lvl7pPr marL="911003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7pPr>
      <a:lvl8pPr marL="13664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8pPr>
      <a:lvl9pPr marL="1822004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9pPr>
    </p:titleStyle>
    <p:bodyStyle>
      <a:lvl1pPr marL="338573" indent="-338573" algn="l" defTabSz="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1pPr>
      <a:lvl2pPr marL="737471" indent="-281679" algn="l" defTabSz="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555555"/>
          </a:solidFill>
          <a:latin typeface="+mn-lt"/>
          <a:ea typeface="+mn-ea"/>
          <a:sym typeface="Calibri" pitchFamily="34" charset="0"/>
        </a:defRPr>
      </a:lvl2pPr>
      <a:lvl3pPr marL="1136177" indent="-224657" algn="l" defTabSz="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3pPr>
      <a:lvl4pPr marL="1591982" indent="-224657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4pPr>
      <a:lvl5pPr marL="2047697" indent="-224657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5pPr>
      <a:lvl6pPr marL="2505087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6pPr>
      <a:lvl7pPr marL="296062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7pPr>
      <a:lvl8pPr marL="3416090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8pPr>
      <a:lvl9pPr marL="3871586" indent="-227694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TW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8307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46" tIns="45573" rIns="91146" bIns="4557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830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46" tIns="45573" rIns="91146" bIns="455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46" tIns="45573" rIns="91146" bIns="45573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kumimoji="0"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46" tIns="45573" rIns="91146" bIns="45573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EB2B75-A244-42DD-9C71-07871446CDC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338" r:id="rId1"/>
    <p:sldLayoutId id="2147560339" r:id="rId2"/>
    <p:sldLayoutId id="2147560340" r:id="rId3"/>
    <p:sldLayoutId id="2147560341" r:id="rId4"/>
    <p:sldLayoutId id="2147560342" r:id="rId5"/>
    <p:sldLayoutId id="2147560343" r:id="rId6"/>
    <p:sldLayoutId id="2147560344" r:id="rId7"/>
    <p:sldLayoutId id="2147560345" r:id="rId8"/>
    <p:sldLayoutId id="2147560346" r:id="rId9"/>
    <p:sldLayoutId id="2147560347" r:id="rId10"/>
    <p:sldLayoutId id="2147560348" r:id="rId11"/>
    <p:sldLayoutId id="2147560349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10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28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806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454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354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001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511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043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10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8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806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454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963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495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156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4755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933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46" tIns="45573" rIns="91146" bIns="4557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93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46" tIns="45573" rIns="91146" bIns="455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46" tIns="45573" rIns="91146" bIns="45573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46" tIns="45573" rIns="91146" bIns="45573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0A4E6D5-3616-4870-A1B6-8F6EFF08E94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60350" r:id="rId1"/>
    <p:sldLayoutId id="2147560351" r:id="rId2"/>
    <p:sldLayoutId id="2147560352" r:id="rId3"/>
    <p:sldLayoutId id="2147560353" r:id="rId4"/>
    <p:sldLayoutId id="2147560354" r:id="rId5"/>
    <p:sldLayoutId id="2147560355" r:id="rId6"/>
    <p:sldLayoutId id="2147560356" r:id="rId7"/>
    <p:sldLayoutId id="2147560357" r:id="rId8"/>
    <p:sldLayoutId id="2147560358" r:id="rId9"/>
    <p:sldLayoutId id="2147560359" r:id="rId10"/>
    <p:sldLayoutId id="2147560360" r:id="rId11"/>
    <p:sldLayoutId id="2147560361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10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28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806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454" algn="r" defTabSz="455510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354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001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511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043" indent="-172474" algn="l" defTabSz="4555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10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8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806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454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963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495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156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4755" algn="l" defTabSz="911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84995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49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5BC15A-7CF6-46CF-B184-5329BDB938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136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386" r:id="rId1"/>
    <p:sldLayoutId id="2147560387" r:id="rId2"/>
    <p:sldLayoutId id="2147560388" r:id="rId3"/>
    <p:sldLayoutId id="2147560389" r:id="rId4"/>
    <p:sldLayoutId id="2147560390" r:id="rId5"/>
    <p:sldLayoutId id="2147560391" r:id="rId6"/>
    <p:sldLayoutId id="2147560392" r:id="rId7"/>
    <p:sldLayoutId id="2147560393" r:id="rId8"/>
    <p:sldLayoutId id="2147560394" r:id="rId9"/>
    <p:sldLayoutId id="2147560395" r:id="rId10"/>
    <p:sldLayoutId id="2147560396" r:id="rId11"/>
    <p:sldLayoutId id="2147560397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Logo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0350"/>
            <a:ext cx="1418998" cy="324000"/>
          </a:xfrm>
          <a:prstGeom prst="rect">
            <a:avLst/>
          </a:prstGeom>
          <a:effectLst>
            <a:reflection blurRad="6350" stA="20000" endA="300" endPos="36000" dir="5400000" sy="-100000" algn="bl" rotWithShape="0"/>
          </a:effectLst>
        </p:spPr>
      </p:pic>
      <p:sp>
        <p:nvSpPr>
          <p:cNvPr id="94211" name="Title Placeholder 1"/>
          <p:cNvSpPr>
            <a:spLocks noGrp="1"/>
          </p:cNvSpPr>
          <p:nvPr>
            <p:ph type="title"/>
          </p:nvPr>
        </p:nvSpPr>
        <p:spPr bwMode="auto">
          <a:xfrm>
            <a:off x="1728789" y="141288"/>
            <a:ext cx="711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42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628682"/>
            <a:ext cx="8534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52" tIns="45576" rIns="91152" bIns="45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2401" y="4786665"/>
            <a:ext cx="2895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000">
                <a:solidFill>
                  <a:srgbClr val="B9B9B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81800" y="4786665"/>
            <a:ext cx="2133600" cy="274637"/>
          </a:xfrm>
          <a:prstGeom prst="rect">
            <a:avLst/>
          </a:prstGeom>
        </p:spPr>
        <p:txBody>
          <a:bodyPr vert="horz" wrap="square" lIns="91152" tIns="45576" rIns="91152" bIns="45576" numCol="1" anchor="ctr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000">
                <a:solidFill>
                  <a:srgbClr val="B9B9B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3CE64B-5CC1-4DBD-BFFC-5801E3F9FE9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50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399" r:id="rId1"/>
    <p:sldLayoutId id="2147560400" r:id="rId2"/>
    <p:sldLayoutId id="2147560401" r:id="rId3"/>
    <p:sldLayoutId id="2147560402" r:id="rId4"/>
    <p:sldLayoutId id="2147560403" r:id="rId5"/>
    <p:sldLayoutId id="2147560404" r:id="rId6"/>
    <p:sldLayoutId id="2147560405" r:id="rId7"/>
    <p:sldLayoutId id="2147560406" r:id="rId8"/>
    <p:sldLayoutId id="2147560407" r:id="rId9"/>
    <p:sldLayoutId id="2147560408" r:id="rId10"/>
    <p:sldLayoutId id="2147560409" r:id="rId11"/>
    <p:sldLayoutId id="2147560410" r:id="rId12"/>
  </p:sldLayoutIdLst>
  <p:transition spd="slow">
    <p:fade/>
  </p:transition>
  <p:hf hdr="0" ftr="0"/>
  <p:txStyles>
    <p:titleStyle>
      <a:lvl1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+mj-lt"/>
          <a:ea typeface="+mj-ea"/>
          <a:cs typeface="+mj-cs"/>
        </a:defRPr>
      </a:lvl1pPr>
      <a:lvl2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algn="r" defTabSz="454155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455546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6pPr>
      <a:lvl7pPr marL="911295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7pPr>
      <a:lvl8pPr marL="1366908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8pPr>
      <a:lvl9pPr marL="1822589" algn="r" defTabSz="455546" rtl="0" eaLnBrk="0" fontAlgn="base" hangingPunct="0">
        <a:spcBef>
          <a:spcPct val="0"/>
        </a:spcBef>
        <a:spcAft>
          <a:spcPct val="0"/>
        </a:spcAft>
        <a:defRPr sz="2800">
          <a:solidFill>
            <a:srgbClr val="7CBD2A"/>
          </a:solidFill>
          <a:latin typeface="Calibri" pitchFamily="34" charset="0"/>
          <a:ea typeface="MS PGothic" pitchFamily="34" charset="-128"/>
          <a:cs typeface="Calibri" pitchFamily="34" charset="0"/>
        </a:defRPr>
      </a:lvl9pPr>
    </p:titleStyle>
    <p:bodyStyle>
      <a:lvl1pPr marL="340163" indent="-340163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rgbClr val="555555"/>
          </a:solidFill>
          <a:latin typeface="+mn-lt"/>
          <a:ea typeface="+mn-ea"/>
          <a:cs typeface="+mn-cs"/>
        </a:defRPr>
      </a:lvl1pPr>
      <a:lvl2pPr marL="180400" indent="336986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rgbClr val="555555"/>
          </a:solidFill>
          <a:latin typeface="+mn-lt"/>
          <a:ea typeface="+mn-ea"/>
          <a:cs typeface="+mn-cs"/>
        </a:defRPr>
      </a:lvl2pPr>
      <a:lvl3pPr marL="979591" indent="-280092" algn="l" defTabSz="454155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555555"/>
          </a:solidFill>
          <a:latin typeface="+mn-lt"/>
          <a:ea typeface="+mn-ea"/>
          <a:cs typeface="+mn-cs"/>
        </a:defRPr>
      </a:lvl3pPr>
      <a:lvl4pPr marL="1158338" indent="205735" algn="l" defTabSz="454155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rgbClr val="555555"/>
          </a:solidFill>
          <a:latin typeface="+mn-lt"/>
          <a:ea typeface="+mn-ea"/>
          <a:cs typeface="+mn-cs"/>
        </a:defRPr>
      </a:lvl4pPr>
      <a:lvl5pPr marL="1509675" indent="-170938" algn="l" defTabSz="45415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5pPr>
      <a:lvl6pPr marL="196650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6pPr>
      <a:lvl7pPr marL="2422181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7pPr>
      <a:lvl8pPr marL="2877727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8pPr>
      <a:lvl9pPr marL="3333292" indent="-172486" algn="l" defTabSz="45554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rgbClr val="555555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0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8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34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99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5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defTabSz="455666">
              <a:defRPr kumimoji="0" sz="1000" b="0" dirty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defTabSz="455666">
              <a:defRPr kumimoji="0"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C954370F-2CAD-4838-AC58-A4032D133E6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2406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64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412" r:id="rId1"/>
    <p:sldLayoutId id="2147560413" r:id="rId2"/>
    <p:sldLayoutId id="2147560414" r:id="rId3"/>
    <p:sldLayoutId id="2147560415" r:id="rId4"/>
    <p:sldLayoutId id="2147560416" r:id="rId5"/>
    <p:sldLayoutId id="2147560417" r:id="rId6"/>
    <p:sldLayoutId id="2147560418" r:id="rId7"/>
    <p:sldLayoutId id="2147560419" r:id="rId8"/>
    <p:sldLayoutId id="2147560420" r:id="rId9"/>
    <p:sldLayoutId id="2147560421" r:id="rId10"/>
    <p:sldLayoutId id="2147560422" r:id="rId11"/>
    <p:sldLayoutId id="2147560423" r:id="rId12"/>
  </p:sldLayoutIdLst>
  <p:transition>
    <p:fade/>
  </p:transition>
  <p:hf sldNum="0"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細明體-ExtB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細明體-ExtB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細明體-ExtB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細明體-ExtB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036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276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005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732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523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l" defTabSz="455666">
              <a:defRPr kumimoji="0"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 defTabSz="455666">
              <a:defRPr kumimoji="0"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B20E9FF5-6E42-45CD-B693-25900B25BEB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98310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42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438" r:id="rId1"/>
    <p:sldLayoutId id="2147560439" r:id="rId2"/>
    <p:sldLayoutId id="2147560440" r:id="rId3"/>
    <p:sldLayoutId id="2147560441" r:id="rId4"/>
    <p:sldLayoutId id="2147560442" r:id="rId5"/>
    <p:sldLayoutId id="2147560443" r:id="rId6"/>
    <p:sldLayoutId id="2147560444" r:id="rId7"/>
    <p:sldLayoutId id="2147560445" r:id="rId8"/>
    <p:sldLayoutId id="2147560446" r:id="rId9"/>
    <p:sldLayoutId id="2147560447" r:id="rId10"/>
    <p:sldLayoutId id="2147560448" r:id="rId11"/>
    <p:sldLayoutId id="2147560449" r:id="rId12"/>
  </p:sldLayoutIdLst>
  <p:transition>
    <p:fade/>
  </p:transition>
  <p:hf sldNum="0" hdr="0"/>
  <p:txStyles>
    <p:titleStyle>
      <a:lvl1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5666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666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520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7248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3039" algn="r" defTabSz="455666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6036" indent="-174113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6276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2005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7732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3523" indent="-172526" algn="l" defTabSz="455666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1044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Calibri" pitchFamily="34" charset="0"/>
              </a:rPr>
              <a:t>Second level</a:t>
            </a:r>
          </a:p>
          <a:p>
            <a:pPr lvl="2"/>
            <a:r>
              <a:rPr lang="zh-TW" altLang="zh-CN">
                <a:sym typeface="Calibri" pitchFamily="34" charset="0"/>
              </a:rPr>
              <a:t>Third level</a:t>
            </a:r>
          </a:p>
          <a:p>
            <a:pPr lvl="3"/>
            <a:r>
              <a:rPr lang="zh-TW" altLang="zh-CN">
                <a:sym typeface="Calibri" pitchFamily="34" charset="0"/>
              </a:rPr>
              <a:t>Fourth level</a:t>
            </a:r>
          </a:p>
          <a:p>
            <a:pPr lvl="4"/>
            <a:r>
              <a:rPr lang="zh-TW" altLang="zh-CN">
                <a:sym typeface="Calibri" pitchFamily="34" charset="0"/>
              </a:rPr>
              <a:t>Fifth levelc</a:t>
            </a:r>
          </a:p>
        </p:txBody>
      </p:sp>
      <p:sp>
        <p:nvSpPr>
          <p:cNvPr id="104452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49" y="4914900"/>
            <a:ext cx="5643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A6A6A6"/>
                </a:solidFill>
                <a:latin typeface="+mn-lt"/>
                <a:ea typeface="+mn-ea"/>
                <a:sym typeface="Calibri" pitchFamily="34" charset="0"/>
              </a:defRPr>
            </a:lvl1pPr>
          </a:lstStyle>
          <a:p>
            <a:pPr eaLnBrk="0" hangingPunct="0">
              <a:buFont typeface="Arial" pitchFamily="34" charset="0"/>
              <a:buNone/>
            </a:pPr>
            <a:endParaRPr lang="zh-TW" altLang="zh-TW"/>
          </a:p>
        </p:txBody>
      </p:sp>
      <p:sp>
        <p:nvSpPr>
          <p:cNvPr id="104453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14900"/>
            <a:ext cx="213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+mn-lt"/>
                <a:ea typeface="MS PGothic" pitchFamily="34" charset="-128"/>
                <a:sym typeface="Calibri" pitchFamily="34" charset="0"/>
              </a:defRPr>
            </a:lvl1pPr>
          </a:lstStyle>
          <a:p>
            <a:pPr eaLnBrk="0" hangingPunct="0">
              <a:buFont typeface="Arial" pitchFamily="34" charset="0"/>
              <a:buNone/>
            </a:pPr>
            <a:fld id="{DC941A52-DF30-4932-9384-397208D672F0}" type="slidenum">
              <a:rPr lang="zh-TW" altLang="en-US" smtClean="0"/>
              <a:pPr eaLnBrk="0" hangingPunct="0">
                <a:buFont typeface="Arial" pitchFamily="34" charset="0"/>
                <a:buNone/>
              </a:pPr>
              <a:t>‹#›</a:t>
            </a:fld>
            <a:endParaRPr lang="en-US" altLang="zh-TW" sz="1800" dirty="0">
              <a:solidFill>
                <a:srgbClr val="555555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4454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73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452" r:id="rId1"/>
    <p:sldLayoutId id="2147560453" r:id="rId2"/>
    <p:sldLayoutId id="2147560454" r:id="rId3"/>
    <p:sldLayoutId id="2147560455" r:id="rId4"/>
    <p:sldLayoutId id="2147560456" r:id="rId5"/>
    <p:sldLayoutId id="2147560457" r:id="rId6"/>
    <p:sldLayoutId id="2147560458" r:id="rId7"/>
    <p:sldLayoutId id="2147560459" r:id="rId8"/>
    <p:sldLayoutId id="2147560460" r:id="rId9"/>
    <p:sldLayoutId id="2147560461" r:id="rId10"/>
    <p:sldLayoutId id="2147560462" r:id="rId11"/>
    <p:sldLayoutId id="2147560463" r:id="rId12"/>
  </p:sldLayoutIdLst>
  <p:transition>
    <p:fade/>
  </p:transition>
  <p:txStyles>
    <p:titleStyle>
      <a:lvl1pPr marL="455666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  <a:sym typeface="Calibri" pitchFamily="34" charset="0"/>
        </a:defRPr>
      </a:lvl1pPr>
      <a:lvl2pPr marL="455666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2pPr>
      <a:lvl3pPr marL="455666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3pPr>
      <a:lvl4pPr marL="455666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4pPr>
      <a:lvl5pPr marL="455666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5pPr>
      <a:lvl6pPr marL="911520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6pPr>
      <a:lvl7pPr marL="1367248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7pPr>
      <a:lvl8pPr marL="1823039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8pPr>
      <a:lvl9pPr marL="2278704" indent="-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  <a:sym typeface="Calibri" pitchFamily="34" charset="0"/>
        </a:defRPr>
      </a:lvl9pPr>
    </p:titleStyle>
    <p:bodyStyle>
      <a:lvl1pPr marL="341750" indent="-341750" algn="l" defTabSz="455666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1pPr>
      <a:lvl2pPr marL="181987" indent="-181987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b="1">
          <a:solidFill>
            <a:srgbClr val="555555"/>
          </a:solidFill>
          <a:latin typeface="+mn-lt"/>
          <a:ea typeface="+mn-ea"/>
          <a:sym typeface="Calibri" pitchFamily="34" charset="0"/>
        </a:defRPr>
      </a:lvl2pPr>
      <a:lvl3pPr marL="356036" indent="-172526" algn="l" defTabSz="455666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 b="1">
          <a:solidFill>
            <a:srgbClr val="555555"/>
          </a:solidFill>
          <a:latin typeface="+mn-lt"/>
          <a:ea typeface="+mn-ea"/>
          <a:sym typeface="Calibri" pitchFamily="34" charset="0"/>
        </a:defRPr>
      </a:lvl3pPr>
      <a:lvl4pPr marL="538022" indent="-181987" algn="l" defTabSz="455666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b="1">
          <a:solidFill>
            <a:srgbClr val="3D3D3D"/>
          </a:solidFill>
          <a:latin typeface="+mn-lt"/>
          <a:ea typeface="+mn-ea"/>
          <a:sym typeface="Calibri" pitchFamily="34" charset="0"/>
        </a:defRPr>
      </a:lvl4pPr>
      <a:lvl5pPr marL="710484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b="1">
          <a:solidFill>
            <a:srgbClr val="5C5C5C"/>
          </a:solidFill>
          <a:latin typeface="+mn-lt"/>
          <a:ea typeface="+mn-ea"/>
          <a:sym typeface="Calibri" pitchFamily="34" charset="0"/>
        </a:defRPr>
      </a:lvl5pPr>
      <a:lvl6pPr marL="1166276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b="1">
          <a:solidFill>
            <a:srgbClr val="5C5C5C"/>
          </a:solidFill>
          <a:latin typeface="+mn-lt"/>
          <a:ea typeface="+mn-ea"/>
          <a:sym typeface="Calibri" pitchFamily="34" charset="0"/>
        </a:defRPr>
      </a:lvl6pPr>
      <a:lvl7pPr marL="1622005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b="1">
          <a:solidFill>
            <a:srgbClr val="5C5C5C"/>
          </a:solidFill>
          <a:latin typeface="+mn-lt"/>
          <a:ea typeface="+mn-ea"/>
          <a:sym typeface="Calibri" pitchFamily="34" charset="0"/>
        </a:defRPr>
      </a:lvl7pPr>
      <a:lvl8pPr marL="2077732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b="1">
          <a:solidFill>
            <a:srgbClr val="5C5C5C"/>
          </a:solidFill>
          <a:latin typeface="+mn-lt"/>
          <a:ea typeface="+mn-ea"/>
          <a:sym typeface="Calibri" pitchFamily="34" charset="0"/>
        </a:defRPr>
      </a:lvl8pPr>
      <a:lvl9pPr marL="2533523" indent="-172526" algn="l" defTabSz="4556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b="1">
          <a:solidFill>
            <a:srgbClr val="5C5C5C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CoverLog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17" y="190500"/>
            <a:ext cx="1419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60542" y="205978"/>
            <a:ext cx="6269037" cy="30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title style</a:t>
            </a:r>
          </a:p>
        </p:txBody>
      </p:sp>
      <p:sp>
        <p:nvSpPr>
          <p:cNvPr id="614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28651"/>
            <a:ext cx="8534400" cy="396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Calibri" pitchFamily="34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Calibri" pitchFamily="34" charset="0"/>
              </a:rPr>
              <a:t>Second level</a:t>
            </a:r>
          </a:p>
          <a:p>
            <a:pPr lvl="2"/>
            <a:r>
              <a:rPr lang="zh-TW" altLang="zh-CN">
                <a:sym typeface="Calibri" pitchFamily="34" charset="0"/>
              </a:rPr>
              <a:t>Third level</a:t>
            </a:r>
          </a:p>
          <a:p>
            <a:pPr lvl="3"/>
            <a:r>
              <a:rPr lang="zh-TW" altLang="zh-CN">
                <a:sym typeface="Calibri" pitchFamily="34" charset="0"/>
              </a:rPr>
              <a:t>Fourth level</a:t>
            </a:r>
          </a:p>
          <a:p>
            <a:pPr lvl="4"/>
            <a:r>
              <a:rPr lang="zh-TW" altLang="zh-CN">
                <a:sym typeface="Calibri" pitchFamily="34" charset="0"/>
              </a:rPr>
              <a:t>Fifth level</a:t>
            </a:r>
          </a:p>
        </p:txBody>
      </p:sp>
      <p:sp>
        <p:nvSpPr>
          <p:cNvPr id="6149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14900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71" tIns="45586" rIns="91171" bIns="45586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+mn-lt"/>
                <a:ea typeface="MS PGothic" pitchFamily="34" charset="-128"/>
                <a:sym typeface="Calibri" pitchFamily="34" charset="0"/>
              </a:defRPr>
            </a:lvl1pPr>
          </a:lstStyle>
          <a:p>
            <a:pPr eaLnBrk="0" hangingPunct="0">
              <a:buFont typeface="Arial" pitchFamily="34" charset="0"/>
              <a:buNone/>
            </a:pPr>
            <a:fld id="{73B12610-6E1A-4019-AA8F-46FFEF83CA6C}" type="slidenum">
              <a:rPr lang="zh-TW" altLang="en-US" smtClean="0"/>
              <a:pPr eaLnBrk="0" hangingPunct="0">
                <a:buFont typeface="Arial" pitchFamily="34" charset="0"/>
                <a:buNone/>
              </a:pPr>
              <a:t>‹#›</a:t>
            </a:fld>
            <a:endParaRPr lang="en-US" sz="1800" dirty="0">
              <a:solidFill>
                <a:srgbClr val="000000"/>
              </a:solidFill>
              <a:latin typeface="Arial" pitchFamily="34" charset="0"/>
              <a:ea typeface="SimSun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7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465" r:id="rId1"/>
    <p:sldLayoutId id="2147560466" r:id="rId2"/>
    <p:sldLayoutId id="2147560467" r:id="rId3"/>
    <p:sldLayoutId id="2147560468" r:id="rId4"/>
    <p:sldLayoutId id="2147560469" r:id="rId5"/>
    <p:sldLayoutId id="2147560470" r:id="rId6"/>
    <p:sldLayoutId id="2147560471" r:id="rId7"/>
    <p:sldLayoutId id="2147560472" r:id="rId8"/>
    <p:sldLayoutId id="2147560473" r:id="rId9"/>
    <p:sldLayoutId id="2147560474" r:id="rId10"/>
    <p:sldLayoutId id="2147560475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+mj-lt"/>
          <a:ea typeface="+mj-ea"/>
          <a:cs typeface="+mj-cs"/>
          <a:sym typeface="Calibri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5pPr>
      <a:lvl6pPr marL="455666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6pPr>
      <a:lvl7pPr marL="911520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7pPr>
      <a:lvl8pPr marL="1367248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8pPr>
      <a:lvl9pPr marL="1823039"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F6F18"/>
          </a:solidFill>
          <a:latin typeface="Calibri" pitchFamily="34" charset="0"/>
          <a:ea typeface="新細明體" pitchFamily="18" charset="-120"/>
          <a:sym typeface="Calibri" pitchFamily="34" charset="0"/>
        </a:defRPr>
      </a:lvl9pPr>
    </p:titleStyle>
    <p:bodyStyle>
      <a:lvl1pPr marL="341750" indent="-341750" algn="l" defTabSz="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555555"/>
          </a:solidFill>
          <a:latin typeface="+mn-lt"/>
          <a:ea typeface="+mn-ea"/>
          <a:cs typeface="+mn-cs"/>
          <a:sym typeface="Calibri" pitchFamily="34" charset="0"/>
        </a:defRPr>
      </a:lvl1pPr>
      <a:lvl2pPr marL="740645" indent="-284854" algn="l" defTabSz="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555555"/>
          </a:solidFill>
          <a:latin typeface="+mn-lt"/>
          <a:ea typeface="+mn-ea"/>
          <a:sym typeface="Calibri" pitchFamily="34" charset="0"/>
        </a:defRPr>
      </a:lvl2pPr>
      <a:lvl3pPr marL="1139353" indent="-227832" algn="l" defTabSz="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3pPr>
      <a:lvl4pPr marL="1595080" indent="-227832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4pPr>
      <a:lvl5pPr marL="2050871" indent="-227832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5pPr>
      <a:lvl6pPr marL="2506536" indent="-227832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6pPr>
      <a:lvl7pPr marL="2962328" indent="-227832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7pPr>
      <a:lvl8pPr marL="3418057" indent="-227832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8pPr>
      <a:lvl9pPr marL="3873794" indent="-227832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55555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TW"/>
      </a:defPPr>
      <a:lvl1pPr marL="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2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4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3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704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79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90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938" algn="l" defTabSz="9115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9" y="206375"/>
            <a:ext cx="695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712802"/>
            <a:ext cx="8610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6" tIns="45562" rIns="91126" bIns="455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49" y="4914900"/>
            <a:ext cx="5643563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defTabSz="455390"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914900"/>
            <a:ext cx="2133600" cy="274638"/>
          </a:xfrm>
          <a:prstGeom prst="rect">
            <a:avLst/>
          </a:prstGeom>
        </p:spPr>
        <p:txBody>
          <a:bodyPr vert="horz" wrap="square" lIns="91126" tIns="45562" rIns="91126" bIns="45562" numCol="1" anchor="ctr" anchorCtr="0" compatLnSpc="1">
            <a:prstTxWarp prst="textNoShape">
              <a:avLst/>
            </a:prstTxWarp>
          </a:bodyPr>
          <a:lstStyle>
            <a:lvl1pPr algn="r" defTabSz="455390">
              <a:defRPr sz="1000" b="0">
                <a:solidFill>
                  <a:srgbClr val="A6A6A6"/>
                </a:solidFill>
                <a:latin typeface="+mn-lt"/>
                <a:ea typeface="MS PGothic" pitchFamily="34" charset="-128"/>
              </a:defRPr>
            </a:lvl1pPr>
          </a:lstStyle>
          <a:p>
            <a:pPr>
              <a:defRPr/>
            </a:pPr>
            <a:fld id="{D1FAD1C2-0DC0-4101-9A70-88DD80CF665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80902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95473"/>
            <a:ext cx="1562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98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60501" r:id="rId1"/>
    <p:sldLayoutId id="2147560502" r:id="rId2"/>
    <p:sldLayoutId id="2147560503" r:id="rId3"/>
    <p:sldLayoutId id="2147560504" r:id="rId4"/>
    <p:sldLayoutId id="2147560505" r:id="rId5"/>
    <p:sldLayoutId id="2147560506" r:id="rId6"/>
    <p:sldLayoutId id="2147560507" r:id="rId7"/>
    <p:sldLayoutId id="2147560508" r:id="rId8"/>
    <p:sldLayoutId id="2147560509" r:id="rId9"/>
    <p:sldLayoutId id="2147560510" r:id="rId10"/>
    <p:sldLayoutId id="2147560511" r:id="rId11"/>
    <p:sldLayoutId id="2147560512" r:id="rId12"/>
  </p:sldLayoutIdLst>
  <p:transition>
    <p:fade/>
  </p:transition>
  <p:hf sldNum="0" hdr="0"/>
  <p:txStyles>
    <p:titleStyle>
      <a:lvl1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2617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5390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1003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66466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2004" algn="r" defTabSz="45539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38573" indent="-338573" algn="l" defTabSz="452617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78813" indent="-178813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2862" indent="-170938" algn="l" defTabSz="452617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4852" indent="-178813" algn="l" defTabSz="452617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07309" indent="-169351" algn="l" defTabSz="452617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5609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1073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76536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32074" indent="-172434" algn="l" defTabSz="4553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90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00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66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393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81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361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845" algn="l" defTabSz="9110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4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1963739" y="58569"/>
            <a:ext cx="7180263" cy="50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149" tIns="34245" rIns="68149" bIns="34245">
            <a:spAutoFit/>
          </a:bodyPr>
          <a:lstStyle>
            <a:lvl1pPr defTabSz="682625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1pPr>
            <a:lvl2pPr marL="177800" indent="334963" defTabSz="682625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2pPr>
            <a:lvl3pPr marL="979488" indent="-277813" defTabSz="682625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3pPr>
            <a:lvl4pPr marL="1158875" indent="203200" defTabSz="682625" eaLnBrk="0" hangingPunct="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4pPr>
            <a:lvl5pPr marL="1511300" indent="-168275" defTabSz="682625" eaLnBrk="0" hangingPunct="0">
              <a:spcBef>
                <a:spcPct val="20000"/>
              </a:spcBef>
              <a:buFont typeface="Arial" pitchFamily="34" charset="0"/>
              <a:buChar char="»"/>
              <a:defRPr sz="16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5pPr>
            <a:lvl6pPr marL="1968500" indent="-168275" defTabSz="682625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6pPr>
            <a:lvl7pPr marL="2425700" indent="-168275" defTabSz="682625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7pPr>
            <a:lvl8pPr marL="2882900" indent="-168275" defTabSz="682625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8pPr>
            <a:lvl9pPr marL="3340100" indent="-168275" defTabSz="682625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rgbClr val="555555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800" b="1" kern="0" spc="38" dirty="0">
                <a:ln w="13500">
                  <a:solidFill>
                    <a:srgbClr val="E2231A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6EA92D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Ebrima" panose="02000000000000000000" pitchFamily="2" charset="0"/>
              </a:rPr>
              <a:t>Highlight/Lowlight</a:t>
            </a:r>
            <a:endParaRPr lang="zh-CN" altLang="en-US" sz="2800" b="1" kern="0" spc="38" dirty="0">
              <a:ln w="13500">
                <a:solidFill>
                  <a:srgbClr val="E2231A">
                    <a:shade val="2500"/>
                    <a:alpha val="6500"/>
                  </a:srgbClr>
                </a:solidFill>
                <a:prstDash val="solid"/>
              </a:ln>
              <a:solidFill>
                <a:srgbClr val="6EA92D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0634" y="699542"/>
            <a:ext cx="9001000" cy="3528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00CC00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13483" tIns="8090" rIns="13483" bIns="8090" anchor="ctr"/>
          <a:lstStyle/>
          <a:p>
            <a:pPr algn="ctr" defTabSz="681101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Lowlight</a:t>
            </a:r>
            <a:endParaRPr lang="zh-TW" altLang="en-US" sz="2000" b="1" dirty="0">
              <a:solidFill>
                <a:srgbClr val="FFFFFF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5496" y="1060517"/>
            <a:ext cx="9073008" cy="229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spcBef>
                <a:spcPts val="50"/>
              </a:spcBef>
              <a:spcAft>
                <a:spcPts val="50"/>
              </a:spcAft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defTabSz="90664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</a:rPr>
              <a:t>[Field] KSP4 C38 PRC complain S550 </a:t>
            </a:r>
            <a:r>
              <a:rPr lang="en-US" altLang="zh-TW" sz="1200" dirty="0">
                <a:solidFill>
                  <a:schemeClr val="tx1">
                    <a:lumMod val="50000"/>
                  </a:schemeClr>
                </a:solidFill>
              </a:rPr>
              <a:t>IIL </a:t>
            </a: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</a:rPr>
              <a:t>PCB burn out </a:t>
            </a:r>
            <a:r>
              <a:rPr lang="en-US" altLang="zh-TW" sz="1050" dirty="0" smtClean="0">
                <a:solidFill>
                  <a:schemeClr val="tx1">
                    <a:lumMod val="50000"/>
                  </a:schemeClr>
                </a:solidFill>
              </a:rPr>
              <a:t>(MPS Dr. </a:t>
            </a:r>
            <a:r>
              <a:rPr lang="en-US" altLang="zh-TW" sz="1050" dirty="0">
                <a:solidFill>
                  <a:schemeClr val="tx1">
                    <a:lumMod val="50000"/>
                  </a:schemeClr>
                </a:solidFill>
              </a:rPr>
              <a:t>MOS </a:t>
            </a:r>
            <a:r>
              <a:rPr lang="en-US" altLang="zh-TW" sz="1050" dirty="0" smtClean="0">
                <a:solidFill>
                  <a:schemeClr val="tx1">
                    <a:lumMod val="50000"/>
                  </a:schemeClr>
                </a:solidFill>
              </a:rPr>
              <a:t>PUZ2-4) 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</a:rPr>
              <a:t>after using 2 months</a:t>
            </a: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</a:rPr>
              <a:t>, FR: 893 DPPM (370/414,049) </a:t>
            </a:r>
            <a:r>
              <a:rPr lang="zh-CN" altLang="en-US" sz="1100" dirty="0" smtClean="0">
                <a:solidFill>
                  <a:schemeClr val="tx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不良一直在增加</a:t>
            </a:r>
            <a:endParaRPr lang="en-US" altLang="zh-TW" sz="1100" dirty="0" smtClean="0">
              <a:solidFill>
                <a:schemeClr val="tx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0664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         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</a:rPr>
              <a:t>RC</a:t>
            </a:r>
            <a:r>
              <a:rPr lang="en-US" altLang="zh-TW" sz="1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MPS Dr. MOS material issue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(MPS MP86901C,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PN: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SA00008ZY10), Only 550 Intel platform use Dr. MOS, Other projects use: RichTek </a:t>
            </a:r>
            <a:endParaRPr lang="en-US" altLang="zh-TW" sz="1200" b="0" dirty="0">
              <a:solidFill>
                <a:schemeClr val="tx1">
                  <a:lumMod val="50000"/>
                </a:schemeClr>
              </a:solidFill>
            </a:endParaRPr>
          </a:p>
          <a:p>
            <a:pPr defTabSz="90664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                   1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. Test fixture: One of 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test board have weakened/ </a:t>
            </a: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</a:rPr>
              <a:t>broken connection on the 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relay and have </a:t>
            </a: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</a:rPr>
              <a:t>a spike on 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BST-SW at April test record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</a:t>
            </a:r>
          </a:p>
          <a:p>
            <a:pPr defTabSz="90664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                   2). 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Test coverage: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DPAT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didn’t Cover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BST post leakage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Hardware check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coverage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is not good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enough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TW" sz="1200" b="0" dirty="0" smtClean="0">
                <a:solidFill>
                  <a:schemeClr val="tx1">
                    <a:lumMod val="50000"/>
                  </a:schemeClr>
                </a:solidFill>
              </a:rPr>
              <a:t>(Can’t </a:t>
            </a:r>
            <a:r>
              <a:rPr lang="en-US" altLang="zh-TW" sz="1200" b="0" dirty="0">
                <a:solidFill>
                  <a:schemeClr val="tx1">
                    <a:lumMod val="50000"/>
                  </a:schemeClr>
                </a:solidFill>
              </a:rPr>
              <a:t>cover outlier parts)</a:t>
            </a:r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b="0" dirty="0" smtClean="0"/>
              <a:t>      </a:t>
            </a:r>
            <a:r>
              <a:rPr lang="en-US" altLang="zh-TW" sz="1200" dirty="0" smtClean="0"/>
              <a:t>       Impact: </a:t>
            </a:r>
            <a:r>
              <a:rPr lang="en-US" altLang="zh-TW" sz="1200" b="0" dirty="0" smtClean="0"/>
              <a:t>MPS initial risk range DC</a:t>
            </a:r>
            <a:r>
              <a:rPr lang="en-US" altLang="zh-TW" sz="1200" b="0" dirty="0"/>
              <a:t>: 1851, 1922, 1935, 1944, 1947, 2001, </a:t>
            </a:r>
            <a:r>
              <a:rPr lang="en-US" altLang="zh-TW" sz="1200" b="0" dirty="0" smtClean="0"/>
              <a:t>2002 and predict 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FR</a:t>
            </a: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</a:rPr>
              <a:t>: 0.45</a:t>
            </a:r>
            <a:r>
              <a:rPr lang="en-US" altLang="zh-CN" sz="1200" b="0" dirty="0" smtClean="0">
                <a:solidFill>
                  <a:schemeClr val="tx1">
                    <a:lumMod val="50000"/>
                  </a:schemeClr>
                </a:solidFill>
              </a:rPr>
              <a:t>% (Failure Q’ty predict 1K will burn out)</a:t>
            </a:r>
            <a:endParaRPr lang="en-US" altLang="zh-CN" sz="1200" b="0" dirty="0">
              <a:solidFill>
                <a:schemeClr val="tx1">
                  <a:lumMod val="50000"/>
                </a:schemeClr>
              </a:solidFill>
            </a:endParaRPr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b="0" dirty="0"/>
              <a:t> </a:t>
            </a:r>
            <a:r>
              <a:rPr lang="en-US" altLang="zh-TW" sz="1200" b="0" dirty="0" smtClean="0"/>
              <a:t>                           It reject by Compal for fixture defect date and fix date not clearly, MP will provide final FACA and risk range </a:t>
            </a:r>
            <a:r>
              <a:rPr lang="en-US" altLang="zh-CN" sz="1200" b="0" dirty="0" smtClean="0"/>
              <a:t>on 8/27 </a:t>
            </a:r>
            <a:endParaRPr lang="en-US" altLang="zh-TW" sz="1200" b="0" dirty="0" smtClean="0"/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dirty="0"/>
              <a:t> </a:t>
            </a:r>
            <a:r>
              <a:rPr lang="en-US" altLang="zh-TW" sz="1200" dirty="0" smtClean="0"/>
              <a:t>            CA: </a:t>
            </a:r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b="0" dirty="0"/>
              <a:t>          </a:t>
            </a:r>
            <a:r>
              <a:rPr lang="en-US" altLang="zh-TW" sz="1200" b="0" dirty="0" smtClean="0"/>
              <a:t>   1): </a:t>
            </a:r>
            <a:r>
              <a:rPr lang="en-US" altLang="zh-TW" sz="1200" b="0" dirty="0"/>
              <a:t>Stop MPS risk range parts </a:t>
            </a:r>
            <a:r>
              <a:rPr lang="en-US" altLang="zh-TW" sz="1200" b="0" dirty="0" smtClean="0"/>
              <a:t>(DC: 1851</a:t>
            </a:r>
            <a:r>
              <a:rPr lang="en-US" altLang="zh-TW" sz="1200" b="0" dirty="0"/>
              <a:t>, 1922, 1935, 1944, 1947, 2001, 2002</a:t>
            </a:r>
            <a:r>
              <a:rPr lang="en-US" altLang="zh-TW" sz="1200" b="0" dirty="0" smtClean="0"/>
              <a:t>)  – 8/22 Done </a:t>
            </a:r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b="0" dirty="0" smtClean="0"/>
              <a:t>             2): Design change follow MPS new data sheet </a:t>
            </a:r>
            <a:r>
              <a:rPr lang="en-US" altLang="zh-TW" sz="1100" b="0" dirty="0" smtClean="0"/>
              <a:t>(Risk point didn’t define at last data sheet of MPS)</a:t>
            </a:r>
            <a:r>
              <a:rPr lang="en-US" altLang="zh-TW" sz="1200" b="0" dirty="0" smtClean="0"/>
              <a:t>, Geber out: 8/21, Risk go: 40k, CR: 9/3 </a:t>
            </a:r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b="0" dirty="0" smtClean="0"/>
              <a:t>                 - Move </a:t>
            </a:r>
            <a:r>
              <a:rPr lang="en-US" altLang="zh-TW" sz="1200" b="0" dirty="0"/>
              <a:t>BST Cap to same side with Dr. </a:t>
            </a:r>
            <a:r>
              <a:rPr lang="en-US" altLang="zh-TW" sz="1200" b="0" dirty="0" smtClean="0"/>
              <a:t>MOS </a:t>
            </a:r>
            <a:r>
              <a:rPr lang="en-US" altLang="zh-TW" sz="1000" b="0" dirty="0" smtClean="0"/>
              <a:t>(Current, on </a:t>
            </a:r>
            <a:r>
              <a:rPr lang="en-US" altLang="zh-TW" sz="1000" b="0" dirty="0"/>
              <a:t>back side of </a:t>
            </a:r>
            <a:r>
              <a:rPr lang="en-US" altLang="zh-TW" sz="1000" b="0" dirty="0" err="1" smtClean="0"/>
              <a:t>Dr.MOS</a:t>
            </a:r>
            <a:r>
              <a:rPr lang="en-US" altLang="zh-TW" sz="1000" b="0" dirty="0" smtClean="0"/>
              <a:t>)</a:t>
            </a:r>
            <a:r>
              <a:rPr lang="en-US" altLang="zh-TW" sz="900" b="0" dirty="0" smtClean="0"/>
              <a:t>, </a:t>
            </a:r>
            <a:r>
              <a:rPr lang="en-US" altLang="zh-TW" sz="1200" b="0" dirty="0" smtClean="0"/>
              <a:t>MPS new SPEC add this to reduce </a:t>
            </a:r>
            <a:r>
              <a:rPr lang="en-US" altLang="zh-TW" sz="1200" b="0" dirty="0"/>
              <a:t>spike </a:t>
            </a:r>
            <a:r>
              <a:rPr lang="en-US" altLang="zh-TW" sz="1200" b="0" dirty="0" smtClean="0"/>
              <a:t>voltage on VBST-VSW</a:t>
            </a:r>
            <a:endParaRPr lang="en-US" altLang="zh-TW" sz="1200" b="0" dirty="0"/>
          </a:p>
          <a:p>
            <a:pPr defTabSz="906642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zh-TW" sz="1200" b="0" dirty="0"/>
              <a:t>       </a:t>
            </a:r>
            <a:r>
              <a:rPr lang="en-US" altLang="zh-TW" sz="1200" b="0" dirty="0" smtClean="0"/>
              <a:t>          - Remove </a:t>
            </a:r>
            <a:r>
              <a:rPr lang="en-US" altLang="zh-TW" sz="1200" b="0" dirty="0"/>
              <a:t>SMT ATE test points(24 points) for Dr. </a:t>
            </a:r>
            <a:r>
              <a:rPr lang="en-US" altLang="zh-TW" sz="1200" b="0" dirty="0" smtClean="0"/>
              <a:t>MOS to avoid test fixture impact Dr. MOS, 8/12</a:t>
            </a:r>
            <a:endParaRPr lang="en-US" altLang="zh-TW" sz="1200" b="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72" y="3325841"/>
            <a:ext cx="2808312" cy="128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1403648" y="3284590"/>
            <a:ext cx="216024" cy="1312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vert" wrap="square" lIns="18000" tIns="10800" rIns="18000" bIns="10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50" b="1" dirty="0" smtClean="0">
                <a:solidFill>
                  <a:srgbClr val="000000"/>
                </a:solidFill>
                <a:ea typeface="新細明體" pitchFamily="18" charset="-120"/>
              </a:rPr>
              <a:t>370pcs Defect TTF</a:t>
            </a:r>
            <a:endParaRPr kumimoji="1" lang="zh-TW" altLang="en-US" sz="105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新細明體" pitchFamily="18" charset="-12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19909"/>
            <a:ext cx="1257375" cy="68476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57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076678"/>
            <a:ext cx="1257375" cy="51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72" y="3301006"/>
            <a:ext cx="45720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6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10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1">
              <a:lumMod val="65000"/>
            </a:schemeClr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1.xml><?xml version="1.0" encoding="utf-8"?>
<a:theme xmlns:a="http://schemas.openxmlformats.org/drawingml/2006/main" name="166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4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59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3.xml><?xml version="1.0" encoding="utf-8"?>
<a:theme xmlns:a="http://schemas.openxmlformats.org/drawingml/2006/main" name="62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4.xml><?xml version="1.0" encoding="utf-8"?>
<a:theme xmlns:a="http://schemas.openxmlformats.org/drawingml/2006/main" name="64_Office Theme">
  <a:themeElements>
    <a:clrScheme name="2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2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5.xml><?xml version="1.0" encoding="utf-8"?>
<a:theme xmlns:a="http://schemas.openxmlformats.org/drawingml/2006/main" name="12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Arial+新細明體-ExtB">
      <a:majorFont>
        <a:latin typeface="Arial"/>
        <a:ea typeface="細明體-ExtB"/>
        <a:cs typeface=""/>
      </a:majorFont>
      <a:minorFont>
        <a:latin typeface="Arial"/>
        <a:ea typeface="細明體-Ext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6.xml><?xml version="1.0" encoding="utf-8"?>
<a:theme xmlns:a="http://schemas.openxmlformats.org/drawingml/2006/main" name="65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7.xml><?xml version="1.0" encoding="utf-8"?>
<a:theme xmlns:a="http://schemas.openxmlformats.org/drawingml/2006/main" name="14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Arial+新細明體-ExtB">
      <a:majorFont>
        <a:latin typeface="Arial"/>
        <a:ea typeface="細明體-ExtB"/>
        <a:cs typeface=""/>
      </a:majorFont>
      <a:minorFont>
        <a:latin typeface="Arial"/>
        <a:ea typeface="細明體-Ext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8.xml><?xml version="1.0" encoding="utf-8"?>
<a:theme xmlns:a="http://schemas.openxmlformats.org/drawingml/2006/main" name="66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9.xml><?xml version="1.0" encoding="utf-8"?>
<a:theme xmlns:a="http://schemas.openxmlformats.org/drawingml/2006/main" name="4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13_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5" id="{A51AC0BC-20A7-4F26-A2AD-66EC2A5154CD}" vid="{50CF43EC-BC4E-4C1E-8241-F793A05A62BD}"/>
    </a:ext>
  </a:extLst>
</a:theme>
</file>

<file path=ppt/theme/theme111.xml><?xml version="1.0" encoding="utf-8"?>
<a:theme xmlns:a="http://schemas.openxmlformats.org/drawingml/2006/main" name="14_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5" id="{A51AC0BC-20A7-4F26-A2AD-66EC2A5154CD}" vid="{50CF43EC-BC4E-4C1E-8241-F793A05A62BD}"/>
    </a:ext>
  </a:extLst>
</a:theme>
</file>

<file path=ppt/theme/theme112.xml><?xml version="1.0" encoding="utf-8"?>
<a:theme xmlns:a="http://schemas.openxmlformats.org/drawingml/2006/main" name="76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3.xml><?xml version="1.0" encoding="utf-8"?>
<a:theme xmlns:a="http://schemas.openxmlformats.org/drawingml/2006/main" name="15_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5" id="{A51AC0BC-20A7-4F26-A2AD-66EC2A5154CD}" vid="{50CF43EC-BC4E-4C1E-8241-F793A05A62BD}"/>
    </a:ext>
  </a:extLst>
</a:theme>
</file>

<file path=ppt/theme/theme114.xml><?xml version="1.0" encoding="utf-8"?>
<a:theme xmlns:a="http://schemas.openxmlformats.org/drawingml/2006/main" name="78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5.xml><?xml version="1.0" encoding="utf-8"?>
<a:theme xmlns:a="http://schemas.openxmlformats.org/drawingml/2006/main" name="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6.xml><?xml version="1.0" encoding="utf-8"?>
<a:theme xmlns:a="http://schemas.openxmlformats.org/drawingml/2006/main" name="79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7.xml><?xml version="1.0" encoding="utf-8"?>
<a:theme xmlns:a="http://schemas.openxmlformats.org/drawingml/2006/main" name="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8.xml><?xml version="1.0" encoding="utf-8"?>
<a:theme xmlns:a="http://schemas.openxmlformats.org/drawingml/2006/main" name="2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9.xml><?xml version="1.0" encoding="utf-8"?>
<a:theme xmlns:a="http://schemas.openxmlformats.org/drawingml/2006/main" name="Office Theme">
  <a:themeElements>
    <a:clrScheme name="CompalLight">
      <a:dk1>
        <a:srgbClr val="555555"/>
      </a:dk1>
      <a:lt1>
        <a:sysClr val="window" lastClr="FFFFFF"/>
      </a:lt1>
      <a:dk2>
        <a:srgbClr val="7CC02A"/>
      </a:dk2>
      <a:lt2>
        <a:srgbClr val="E2EDC3"/>
      </a:lt2>
      <a:accent1>
        <a:srgbClr val="0B5ED7"/>
      </a:accent1>
      <a:accent2>
        <a:srgbClr val="982C96"/>
      </a:accent2>
      <a:accent3>
        <a:srgbClr val="EC0B8D"/>
      </a:accent3>
      <a:accent4>
        <a:srgbClr val="F58F08"/>
      </a:accent4>
      <a:accent5>
        <a:srgbClr val="7CBD2A"/>
      </a:accent5>
      <a:accent6>
        <a:srgbClr val="FF0000"/>
      </a:accent6>
      <a:hlink>
        <a:srgbClr val="005C1F"/>
      </a:hlink>
      <a:folHlink>
        <a:srgbClr val="55555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4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0.xml><?xml version="1.0" encoding="utf-8"?>
<a:theme xmlns:a="http://schemas.openxmlformats.org/drawingml/2006/main" name="11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1.xml><?xml version="1.0" encoding="utf-8"?>
<a:theme xmlns:a="http://schemas.openxmlformats.org/drawingml/2006/main" name="60_Office Theme">
  <a:themeElements>
    <a:clrScheme name="CompalLight">
      <a:dk1>
        <a:srgbClr val="555555"/>
      </a:dk1>
      <a:lt1>
        <a:sysClr val="window" lastClr="FFFFFF"/>
      </a:lt1>
      <a:dk2>
        <a:srgbClr val="7CC02A"/>
      </a:dk2>
      <a:lt2>
        <a:srgbClr val="E2EDC3"/>
      </a:lt2>
      <a:accent1>
        <a:srgbClr val="0B5ED7"/>
      </a:accent1>
      <a:accent2>
        <a:srgbClr val="982C96"/>
      </a:accent2>
      <a:accent3>
        <a:srgbClr val="EC0B8D"/>
      </a:accent3>
      <a:accent4>
        <a:srgbClr val="F58F08"/>
      </a:accent4>
      <a:accent5>
        <a:srgbClr val="7CBD2A"/>
      </a:accent5>
      <a:accent6>
        <a:srgbClr val="FF0000"/>
      </a:accent6>
      <a:hlink>
        <a:srgbClr val="005C1F"/>
      </a:hlink>
      <a:folHlink>
        <a:srgbClr val="55555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2.xml><?xml version="1.0" encoding="utf-8"?>
<a:theme xmlns:a="http://schemas.openxmlformats.org/drawingml/2006/main" name="36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3.xml><?xml version="1.0" encoding="utf-8"?>
<a:theme xmlns:a="http://schemas.openxmlformats.org/drawingml/2006/main" name="61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4.xml><?xml version="1.0" encoding="utf-8"?>
<a:theme xmlns:a="http://schemas.openxmlformats.org/drawingml/2006/main" name="63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5.xml><?xml version="1.0" encoding="utf-8"?>
<a:theme xmlns:a="http://schemas.openxmlformats.org/drawingml/2006/main" name="80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6.xml><?xml version="1.0" encoding="utf-8"?>
<a:theme xmlns:a="http://schemas.openxmlformats.org/drawingml/2006/main" name="6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Segoe UI"/>
        <a:ea typeface="Microsoft YaHei UI"/>
        <a:cs typeface=""/>
      </a:majorFont>
      <a:minorFont>
        <a:latin typeface="Segoe UI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7.xml><?xml version="1.0" encoding="utf-8"?>
<a:theme xmlns:a="http://schemas.openxmlformats.org/drawingml/2006/main" name="68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8.xml><?xml version="1.0" encoding="utf-8"?>
<a:theme xmlns:a="http://schemas.openxmlformats.org/drawingml/2006/main" name="81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9.xml><?xml version="1.0" encoding="utf-8"?>
<a:theme xmlns:a="http://schemas.openxmlformats.org/drawingml/2006/main" name="csmb DT_nb quality report review with sean-week 47">
  <a:themeElements>
    <a:clrScheme name="csmb DT_nb quality report review with sean-week 47 1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csmb DT_nb quality report review with sean-week 47">
      <a:majorFont>
        <a:latin typeface="Museo Sans For Dell"/>
        <a:ea typeface="Museo For Dell"/>
        <a:cs typeface="Museo For Dell"/>
      </a:majorFont>
      <a:minorFont>
        <a:latin typeface="Museo Sans For Dell"/>
        <a:ea typeface="Museo Sans For Dell"/>
        <a:cs typeface="Museo Sans For Del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useo Sans For Dell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useo Sans For Dell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smb DT_nb quality report review with sean-week 47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0085C3"/>
        </a:accent1>
        <a:accent2>
          <a:srgbClr val="7AB800"/>
        </a:accent2>
        <a:accent3>
          <a:srgbClr val="AAC2DE"/>
        </a:accent3>
        <a:accent4>
          <a:srgbClr val="393939"/>
        </a:accent4>
        <a:accent5>
          <a:srgbClr val="AAC2DE"/>
        </a:accent5>
        <a:accent6>
          <a:srgbClr val="6EA600"/>
        </a:accent6>
        <a:hlink>
          <a:srgbClr val="009BBB"/>
        </a:hlink>
        <a:folHlink>
          <a:srgbClr val="6E258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0.xml><?xml version="1.0" encoding="utf-8"?>
<a:theme xmlns:a="http://schemas.openxmlformats.org/drawingml/2006/main" name="91_Office Theme">
  <a:themeElements>
    <a:clrScheme name="自訂 1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2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3" dir="13500000">
            <a:schemeClr val="tx1">
              <a:gamma/>
              <a:shade val="60000"/>
              <a:invGamma/>
              <a:alpha val="50000"/>
            </a:schemeClr>
          </a:prstShdw>
        </a:effec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noFill/>
        <a:ln w="9525" cap="flat" cmpd="sng" algn="ctr">
          <a:solidFill>
            <a:schemeClr val="tx1">
              <a:lumMod val="50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1.xml><?xml version="1.0" encoding="utf-8"?>
<a:theme xmlns:a="http://schemas.openxmlformats.org/drawingml/2006/main" name="69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2.xml><?xml version="1.0" encoding="utf-8"?>
<a:theme xmlns:a="http://schemas.openxmlformats.org/drawingml/2006/main" name="100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spcBef>
            <a:spcPct val="50000"/>
          </a:spcBef>
          <a:defRPr b="1" dirty="0" smtClean="0">
            <a:solidFill>
              <a:srgbClr val="FFFFFF"/>
            </a:solidFill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3.xml><?xml version="1.0" encoding="utf-8"?>
<a:theme xmlns:a="http://schemas.openxmlformats.org/drawingml/2006/main" name="95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spcBef>
            <a:spcPct val="50000"/>
          </a:spcBef>
          <a:defRPr b="1" dirty="0" smtClean="0">
            <a:solidFill>
              <a:srgbClr val="FFFFFF"/>
            </a:solidFill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4.xml><?xml version="1.0" encoding="utf-8"?>
<a:theme xmlns:a="http://schemas.openxmlformats.org/drawingml/2006/main" name="101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spcBef>
            <a:spcPct val="50000"/>
          </a:spcBef>
          <a:defRPr b="1" dirty="0" smtClean="0">
            <a:solidFill>
              <a:srgbClr val="FFFFFF"/>
            </a:solidFill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5.xml><?xml version="1.0" encoding="utf-8"?>
<a:theme xmlns:a="http://schemas.openxmlformats.org/drawingml/2006/main" name="96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spcBef>
            <a:spcPct val="50000"/>
          </a:spcBef>
          <a:defRPr b="1" dirty="0" smtClean="0">
            <a:solidFill>
              <a:srgbClr val="FFFFFF"/>
            </a:solidFill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6.xml><?xml version="1.0" encoding="utf-8"?>
<a:theme xmlns:a="http://schemas.openxmlformats.org/drawingml/2006/main" name="82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7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8.xml><?xml version="1.0" encoding="utf-8"?>
<a:theme xmlns:a="http://schemas.openxmlformats.org/drawingml/2006/main" name="53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9.xml><?xml version="1.0" encoding="utf-8"?>
<a:theme xmlns:a="http://schemas.openxmlformats.org/drawingml/2006/main" name="37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0.xml><?xml version="1.0" encoding="utf-8"?>
<a:theme xmlns:a="http://schemas.openxmlformats.org/drawingml/2006/main" name="83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1.xml><?xml version="1.0" encoding="utf-8"?>
<a:theme xmlns:a="http://schemas.openxmlformats.org/drawingml/2006/main" name="70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2.xml><?xml version="1.0" encoding="utf-8"?>
<a:theme xmlns:a="http://schemas.openxmlformats.org/drawingml/2006/main" name="71_Office Theme">
  <a:themeElements>
    <a:clrScheme name="25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25_Office Theme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Tx/>
          <a:buSzPct val="100000"/>
          <a:buFont typeface="Times New Roman" panose="02020603050405020304" pitchFamily="18" charset="0"/>
          <a:buNone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Tx/>
          <a:buSzPct val="100000"/>
          <a:buFont typeface="Times New Roman" panose="02020603050405020304" pitchFamily="18" charset="0"/>
          <a:buNone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25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3.xml><?xml version="1.0" encoding="utf-8"?>
<a:theme xmlns:a="http://schemas.openxmlformats.org/drawingml/2006/main" name="54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4.xml><?xml version="1.0" encoding="utf-8"?>
<a:theme xmlns:a="http://schemas.openxmlformats.org/drawingml/2006/main" name="72_Office Theme">
  <a:themeElements>
    <a:clrScheme name="8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8_Office Theme">
      <a:majorFont>
        <a:latin typeface="Calibri"/>
        <a:ea typeface="新細明體"/>
        <a:cs typeface="Calibri"/>
      </a:majorFont>
      <a:minorFont>
        <a:latin typeface="Calibri"/>
        <a:ea typeface="新細明體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5.xml><?xml version="1.0" encoding="utf-8"?>
<a:theme xmlns:a="http://schemas.openxmlformats.org/drawingml/2006/main" name="15_LCFC PPT Content Template Jul,2012">
  <a:themeElements>
    <a:clrScheme name="Lenovo For those who do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EC2225"/>
      </a:accent1>
      <a:accent2>
        <a:srgbClr val="961E1F"/>
      </a:accent2>
      <a:accent3>
        <a:srgbClr val="7F7F7F"/>
      </a:accent3>
      <a:accent4>
        <a:srgbClr val="519FA5"/>
      </a:accent4>
      <a:accent5>
        <a:srgbClr val="C45008"/>
      </a:accent5>
      <a:accent6>
        <a:srgbClr val="404040"/>
      </a:accent6>
      <a:hlink>
        <a:srgbClr val="EC2225"/>
      </a:hlink>
      <a:folHlink>
        <a:srgbClr val="519F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</a:schemeClr>
        </a:solidFill>
        <a:ln w="9525">
          <a:solidFill>
            <a:schemeClr val="tx1"/>
          </a:solidFill>
          <a:miter lim="800000"/>
          <a:headEnd/>
          <a:tailEnd/>
        </a:ln>
      </a:spPr>
      <a:bodyPr wrap="none" anchor="ctr"/>
      <a:lstStyle>
        <a:defPPr fontAlgn="base">
          <a:spcBef>
            <a:spcPct val="0"/>
          </a:spcBef>
          <a:spcAft>
            <a:spcPct val="0"/>
          </a:spcAft>
          <a:defRPr sz="1600">
            <a:solidFill>
              <a:schemeClr val="tx1"/>
            </a:solidFill>
            <a:latin typeface="Calibri" pitchFamily="34" charset="0"/>
            <a:ea typeface="宋体" charset="-122"/>
            <a:cs typeface="Arial" charset="0"/>
          </a:defRPr>
        </a:defPPr>
      </a:lst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146.xml><?xml version="1.0" encoding="utf-8"?>
<a:theme xmlns:a="http://schemas.openxmlformats.org/drawingml/2006/main" name="84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7.xml><?xml version="1.0" encoding="utf-8"?>
<a:theme xmlns:a="http://schemas.openxmlformats.org/drawingml/2006/main" name="97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8.xml><?xml version="1.0" encoding="utf-8"?>
<a:theme xmlns:a="http://schemas.openxmlformats.org/drawingml/2006/main" name="73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</a:spPr>
      <a:bodyPr vert="horz" wrap="square" lIns="91440" tIns="45720" rIns="91440" bIns="45720" numCol="1" rtlCol="0" anchor="t" anchorCtr="0" compatLnSpc="1">
        <a:spAutoFit/>
      </a:bodyPr>
      <a:lstStyle>
        <a:defPPr>
          <a:spcBef>
            <a:spcPct val="50000"/>
          </a:spcBef>
          <a:defRPr b="1" dirty="0" smtClean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</a:spPr>
      <a:bodyPr vert="horz" wrap="square" lIns="18000" tIns="10800" rIns="18000" bIns="1080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4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5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6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7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7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8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9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0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1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2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2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3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3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4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4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5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5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96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6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6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6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7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7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8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8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9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9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197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7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198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199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9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00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0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201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1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02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48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203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204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4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205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5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206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6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207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7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149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9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150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0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151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1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152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153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3_Office Theme">
  <a:themeElements>
    <a:clrScheme name="3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154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4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155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5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156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6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157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7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158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159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9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31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1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32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2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34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4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35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3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36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6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37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7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38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8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39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9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40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0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41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1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42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2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43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3_Office Theme 1">
        <a:dk1>
          <a:srgbClr val="555555"/>
        </a:dk1>
        <a:lt1>
          <a:srgbClr val="FFFFFF"/>
        </a:lt1>
        <a:dk2>
          <a:srgbClr val="92D050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44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45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135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135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1.xml><?xml version="1.0" encoding="utf-8"?>
<a:theme xmlns:a="http://schemas.openxmlformats.org/drawingml/2006/main" name="46_Office Theme">
  <a:themeElements>
    <a:clrScheme name="3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38_自訂設計">
  <a:themeElements>
    <a:clrScheme name="38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自訂設計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38ACB">
            <a:alpha val="34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38ACB">
            <a:alpha val="34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38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3.xml><?xml version="1.0" encoding="utf-8"?>
<a:theme xmlns:a="http://schemas.openxmlformats.org/drawingml/2006/main" name="47_Office Theme">
  <a:themeElements>
    <a:clrScheme name="2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2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4.xml><?xml version="1.0" encoding="utf-8"?>
<a:theme xmlns:a="http://schemas.openxmlformats.org/drawingml/2006/main" name="48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5.xml><?xml version="1.0" encoding="utf-8"?>
<a:theme xmlns:a="http://schemas.openxmlformats.org/drawingml/2006/main" name="5_自訂設計">
  <a:themeElements>
    <a:clrScheme name="5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自訂設計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5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6.xml><?xml version="1.0" encoding="utf-8"?>
<a:theme xmlns:a="http://schemas.openxmlformats.org/drawingml/2006/main" name="3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1">
              <a:lumMod val="65000"/>
            </a:schemeClr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7.xml><?xml version="1.0" encoding="utf-8"?>
<a:theme xmlns:a="http://schemas.openxmlformats.org/drawingml/2006/main" name="39_自訂設計">
  <a:themeElements>
    <a:clrScheme name="38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自訂設計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38ACB">
            <a:alpha val="34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38ACB">
            <a:alpha val="34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38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8.xml><?xml version="1.0" encoding="utf-8"?>
<a:theme xmlns:a="http://schemas.openxmlformats.org/drawingml/2006/main" name="49_Office Theme">
  <a:themeElements>
    <a:clrScheme name="2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2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9.xml><?xml version="1.0" encoding="utf-8"?>
<a:theme xmlns:a="http://schemas.openxmlformats.org/drawingml/2006/main" name="4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1">
              <a:lumMod val="65000"/>
            </a:schemeClr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0_Office Theme">
  <a:themeElements>
    <a:clrScheme name="">
      <a:dk1>
        <a:srgbClr val="555555"/>
      </a:dk1>
      <a:lt1>
        <a:srgbClr val="FFFFFF"/>
      </a:lt1>
      <a:dk2>
        <a:srgbClr val="92D050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0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88_Office Theme">
  <a:themeElements>
    <a:clrScheme name="2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2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2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1.xml><?xml version="1.0" encoding="utf-8"?>
<a:theme xmlns:a="http://schemas.openxmlformats.org/drawingml/2006/main" name="50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2.xml><?xml version="1.0" encoding="utf-8"?>
<a:theme xmlns:a="http://schemas.openxmlformats.org/drawingml/2006/main" name="160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51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4.xml><?xml version="1.0" encoding="utf-8"?>
<a:theme xmlns:a="http://schemas.openxmlformats.org/drawingml/2006/main" name="161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4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162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52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7.xml><?xml version="1.0" encoding="utf-8"?>
<a:theme xmlns:a="http://schemas.openxmlformats.org/drawingml/2006/main" name="163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48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53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9.xml><?xml version="1.0" encoding="utf-8"?>
<a:theme xmlns:a="http://schemas.openxmlformats.org/drawingml/2006/main" name="54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Office Theme">
  <a:themeElements>
    <a:clrScheme name="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84848"/>
      </a:accent4>
      <a:accent5>
        <a:srgbClr val="AAB4C1"/>
      </a:accent5>
      <a:accent6>
        <a:srgbClr val="581743"/>
      </a:accent6>
      <a:hlink>
        <a:srgbClr val="005C1F"/>
      </a:hlink>
      <a:folHlink>
        <a:srgbClr val="555555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6_自訂設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自訂設計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91.xml><?xml version="1.0" encoding="utf-8"?>
<a:theme xmlns:a="http://schemas.openxmlformats.org/drawingml/2006/main" name="55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2.xml><?xml version="1.0" encoding="utf-8"?>
<a:theme xmlns:a="http://schemas.openxmlformats.org/drawingml/2006/main" name="56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3.xml><?xml version="1.0" encoding="utf-8"?>
<a:theme xmlns:a="http://schemas.openxmlformats.org/drawingml/2006/main" name="57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4.xml><?xml version="1.0" encoding="utf-8"?>
<a:theme xmlns:a="http://schemas.openxmlformats.org/drawingml/2006/main" name="58_Office Theme">
  <a:themeElements>
    <a:clrScheme name="3_Office Theme 1">
      <a:dk1>
        <a:srgbClr val="555555"/>
      </a:dk1>
      <a:lt1>
        <a:srgbClr val="FFFFFF"/>
      </a:lt1>
      <a:dk2>
        <a:srgbClr val="7CC02A"/>
      </a:dk2>
      <a:lt2>
        <a:srgbClr val="E2EDC3"/>
      </a:lt2>
      <a:accent1>
        <a:srgbClr val="005480"/>
      </a:accent1>
      <a:accent2>
        <a:srgbClr val="631B4B"/>
      </a:accent2>
      <a:accent3>
        <a:srgbClr val="FFFFFF"/>
      </a:accent3>
      <a:accent4>
        <a:srgbClr val="474747"/>
      </a:accent4>
      <a:accent5>
        <a:srgbClr val="AAB3C0"/>
      </a:accent5>
      <a:accent6>
        <a:srgbClr val="591743"/>
      </a:accent6>
      <a:hlink>
        <a:srgbClr val="005C1F"/>
      </a:hlink>
      <a:folHlink>
        <a:srgbClr val="555555"/>
      </a:folHlink>
    </a:clrScheme>
    <a:fontScheme name="3_Office Theme">
      <a:majorFont>
        <a:latin typeface="Calibri"/>
        <a:ea typeface="MS PGothic"/>
        <a:cs typeface="Calibri"/>
      </a:majorFont>
      <a:minorFont>
        <a:latin typeface="Calibri"/>
        <a:ea typeface="MS PGothic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5AAC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18000" tIns="10800" rIns="18000" bIns="10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3_Office Theme 1">
        <a:dk1>
          <a:srgbClr val="555555"/>
        </a:dk1>
        <a:lt1>
          <a:srgbClr val="FFFFFF"/>
        </a:lt1>
        <a:dk2>
          <a:srgbClr val="7CC02A"/>
        </a:dk2>
        <a:lt2>
          <a:srgbClr val="E2EDC3"/>
        </a:lt2>
        <a:accent1>
          <a:srgbClr val="005480"/>
        </a:accent1>
        <a:accent2>
          <a:srgbClr val="631B4B"/>
        </a:accent2>
        <a:accent3>
          <a:srgbClr val="FFFFFF"/>
        </a:accent3>
        <a:accent4>
          <a:srgbClr val="474747"/>
        </a:accent4>
        <a:accent5>
          <a:srgbClr val="AAB3C0"/>
        </a:accent5>
        <a:accent6>
          <a:srgbClr val="591743"/>
        </a:accent6>
        <a:hlink>
          <a:srgbClr val="005C1F"/>
        </a:hlink>
        <a:folHlink>
          <a:srgbClr val="55555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5.xml><?xml version="1.0" encoding="utf-8"?>
<a:theme xmlns:a="http://schemas.openxmlformats.org/drawingml/2006/main" name="5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Arial+新細明體-ExtB">
      <a:majorFont>
        <a:latin typeface="Arial"/>
        <a:ea typeface="細明體-ExtB"/>
        <a:cs typeface=""/>
      </a:majorFont>
      <a:minorFont>
        <a:latin typeface="Arial"/>
        <a:ea typeface="細明體-Ext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6.xml><?xml version="1.0" encoding="utf-8"?>
<a:theme xmlns:a="http://schemas.openxmlformats.org/drawingml/2006/main" name="7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1">
              <a:lumMod val="65000"/>
            </a:schemeClr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7.xml><?xml version="1.0" encoding="utf-8"?>
<a:theme xmlns:a="http://schemas.openxmlformats.org/drawingml/2006/main" name="8_Content">
  <a:themeElements>
    <a:clrScheme name="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7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98.xml><?xml version="1.0" encoding="utf-8"?>
<a:theme xmlns:a="http://schemas.openxmlformats.org/drawingml/2006/main" name="7_自訂設計">
  <a:themeElements>
    <a:clrScheme name="5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自訂設計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5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9.xml><?xml version="1.0" encoding="utf-8"?>
<a:theme xmlns:a="http://schemas.openxmlformats.org/drawingml/2006/main" name="9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1">
              <a:lumMod val="65000"/>
            </a:schemeClr>
          </a:solidFill>
        </a:ln>
      </a:spPr>
      <a:bodyPr lIns="76738" tIns="38370" rIns="76738" bIns="3837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8F32FEA258C4F8D6F75F0DB1CB5B0" ma:contentTypeVersion="0" ma:contentTypeDescription="Create a new document." ma:contentTypeScope="" ma:versionID="1934d63f2332784511303556f2393cd3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620F57-DB6C-42F3-82B2-2D6501401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41BC8-3243-417C-B871-9541589F39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AB7E6CC-676F-4EA6-999B-0D64F5DF7854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176849</TotalTime>
  <Pages>0</Pages>
  <Words>309</Words>
  <Characters>0</Characters>
  <Application>Microsoft Office PowerPoint</Application>
  <DocSecurity>0</DocSecurity>
  <PresentationFormat>如螢幕大小 (16:9)</PresentationFormat>
  <Lines>0</Lines>
  <Paragraphs>15</Paragraphs>
  <Slides>1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148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50" baseType="lpstr">
      <vt:lpstr>1_Office Theme</vt:lpstr>
      <vt:lpstr>7_Office Theme</vt:lpstr>
      <vt:lpstr>196_Office Theme</vt:lpstr>
      <vt:lpstr>148_Office Theme</vt:lpstr>
      <vt:lpstr>33_Office Theme</vt:lpstr>
      <vt:lpstr>13_Office Theme</vt:lpstr>
      <vt:lpstr>2_Office Theme</vt:lpstr>
      <vt:lpstr>30_Office Theme</vt:lpstr>
      <vt:lpstr>3_Office Theme</vt:lpstr>
      <vt:lpstr>8_Office Theme</vt:lpstr>
      <vt:lpstr>9_Office Theme</vt:lpstr>
      <vt:lpstr>4_Office Theme</vt:lpstr>
      <vt:lpstr>5_Office Theme</vt:lpstr>
      <vt:lpstr>6_Office Theme</vt:lpstr>
      <vt:lpstr>10_Office Theme</vt:lpstr>
      <vt:lpstr>11_Office Theme</vt:lpstr>
      <vt:lpstr>12_Office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197_Office Theme</vt:lpstr>
      <vt:lpstr>198_Office Theme</vt:lpstr>
      <vt:lpstr>199_Office Theme</vt:lpstr>
      <vt:lpstr>200_Office Theme</vt:lpstr>
      <vt:lpstr>201_Office Theme</vt:lpstr>
      <vt:lpstr>202_Office Theme</vt:lpstr>
      <vt:lpstr>203_Office Theme</vt:lpstr>
      <vt:lpstr>204_Office Theme</vt:lpstr>
      <vt:lpstr>205_Office Theme</vt:lpstr>
      <vt:lpstr>206_Office Theme</vt:lpstr>
      <vt:lpstr>207_Office Theme</vt:lpstr>
      <vt:lpstr>149_Office Theme</vt:lpstr>
      <vt:lpstr>150_Office Theme</vt:lpstr>
      <vt:lpstr>151_Office Theme</vt:lpstr>
      <vt:lpstr>152_Office Theme</vt:lpstr>
      <vt:lpstr>153_Office Theme</vt:lpstr>
      <vt:lpstr>154_Office Theme</vt:lpstr>
      <vt:lpstr>155_Office Theme</vt:lpstr>
      <vt:lpstr>156_Office Theme</vt:lpstr>
      <vt:lpstr>157_Office Theme</vt:lpstr>
      <vt:lpstr>158_Office Theme</vt:lpstr>
      <vt:lpstr>159_Office Theme</vt:lpstr>
      <vt:lpstr>31_Office Theme</vt:lpstr>
      <vt:lpstr>32_Office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6_Content</vt:lpstr>
      <vt:lpstr>44_Office Theme</vt:lpstr>
      <vt:lpstr>45_Office Theme</vt:lpstr>
      <vt:lpstr>46_Office Theme</vt:lpstr>
      <vt:lpstr>38_自訂設計</vt:lpstr>
      <vt:lpstr>47_Office Theme</vt:lpstr>
      <vt:lpstr>48_Office Theme</vt:lpstr>
      <vt:lpstr>5_自訂設計</vt:lpstr>
      <vt:lpstr>3_Content</vt:lpstr>
      <vt:lpstr>39_自訂設計</vt:lpstr>
      <vt:lpstr>49_Office Theme</vt:lpstr>
      <vt:lpstr>4_Content</vt:lpstr>
      <vt:lpstr>88_Office Theme</vt:lpstr>
      <vt:lpstr>50_Office Theme</vt:lpstr>
      <vt:lpstr>160_Office Theme</vt:lpstr>
      <vt:lpstr>51_Office Theme</vt:lpstr>
      <vt:lpstr>161_Office Theme</vt:lpstr>
      <vt:lpstr>162_Office Theme</vt:lpstr>
      <vt:lpstr>52_Office Theme</vt:lpstr>
      <vt:lpstr>163_Office Theme</vt:lpstr>
      <vt:lpstr>53_Office Theme</vt:lpstr>
      <vt:lpstr>54_Office Theme</vt:lpstr>
      <vt:lpstr>6_自訂設計</vt:lpstr>
      <vt:lpstr>55_Office Theme</vt:lpstr>
      <vt:lpstr>56_Office Theme</vt:lpstr>
      <vt:lpstr>57_Office Theme</vt:lpstr>
      <vt:lpstr>58_Office Theme</vt:lpstr>
      <vt:lpstr>5_Content</vt:lpstr>
      <vt:lpstr>7_Content</vt:lpstr>
      <vt:lpstr>8_Content</vt:lpstr>
      <vt:lpstr>7_自訂設計</vt:lpstr>
      <vt:lpstr>9_Content</vt:lpstr>
      <vt:lpstr>10_Content</vt:lpstr>
      <vt:lpstr>166_Office Theme</vt:lpstr>
      <vt:lpstr>59_Office Theme</vt:lpstr>
      <vt:lpstr>62_Office Theme</vt:lpstr>
      <vt:lpstr>64_Office Theme</vt:lpstr>
      <vt:lpstr>12_Content</vt:lpstr>
      <vt:lpstr>65_Office Theme</vt:lpstr>
      <vt:lpstr>14_Content</vt:lpstr>
      <vt:lpstr>66_Office Theme</vt:lpstr>
      <vt:lpstr>4_blank</vt:lpstr>
      <vt:lpstr>13_Dell_Template_16x9_2014_Updated</vt:lpstr>
      <vt:lpstr>14_Dell_Template_16x9_2014_Updated</vt:lpstr>
      <vt:lpstr>76_Office Theme</vt:lpstr>
      <vt:lpstr>15_Dell_Template_16x9_2014_Updated</vt:lpstr>
      <vt:lpstr>78_Office Theme</vt:lpstr>
      <vt:lpstr>Dell_Template 16x9_final_MuseoEmbedded</vt:lpstr>
      <vt:lpstr>79_Office Theme</vt:lpstr>
      <vt:lpstr>blank</vt:lpstr>
      <vt:lpstr>2_blank</vt:lpstr>
      <vt:lpstr>Office Theme</vt:lpstr>
      <vt:lpstr>11_Content</vt:lpstr>
      <vt:lpstr>60_Office Theme</vt:lpstr>
      <vt:lpstr>36_Content</vt:lpstr>
      <vt:lpstr>61_Office Theme</vt:lpstr>
      <vt:lpstr>63_Office Theme</vt:lpstr>
      <vt:lpstr>80_Office Theme</vt:lpstr>
      <vt:lpstr>67_Office Theme</vt:lpstr>
      <vt:lpstr>68_Office Theme</vt:lpstr>
      <vt:lpstr>81_Office Theme</vt:lpstr>
      <vt:lpstr>csmb DT_nb quality report review with sean-week 47</vt:lpstr>
      <vt:lpstr>91_Office Theme</vt:lpstr>
      <vt:lpstr>69_Office Theme</vt:lpstr>
      <vt:lpstr>100_Office Theme</vt:lpstr>
      <vt:lpstr>95_Office Theme</vt:lpstr>
      <vt:lpstr>101_Office Theme</vt:lpstr>
      <vt:lpstr>96_Office Theme</vt:lpstr>
      <vt:lpstr>82_Office Theme</vt:lpstr>
      <vt:lpstr>自訂設計</vt:lpstr>
      <vt:lpstr>53_Content</vt:lpstr>
      <vt:lpstr>37_Content</vt:lpstr>
      <vt:lpstr>83_Office Theme</vt:lpstr>
      <vt:lpstr>70_Office Theme</vt:lpstr>
      <vt:lpstr>71_Office Theme</vt:lpstr>
      <vt:lpstr>54_Content</vt:lpstr>
      <vt:lpstr>72_Office Theme</vt:lpstr>
      <vt:lpstr>15_LCFC PPT Content Template Jul,2012</vt:lpstr>
      <vt:lpstr>84_Office Theme</vt:lpstr>
      <vt:lpstr>97_Office Theme</vt:lpstr>
      <vt:lpstr>73_Office Theme</vt:lpstr>
      <vt:lpstr>think-cell Slide</vt:lpstr>
      <vt:lpstr>PowerPoint 簡報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Hong. Griss (CIC)</cp:lastModifiedBy>
  <cp:revision>6806</cp:revision>
  <cp:lastPrinted>2016-05-17T02:11:10Z</cp:lastPrinted>
  <dcterms:created xsi:type="dcterms:W3CDTF">2015-05-14T10:15:10Z</dcterms:created>
  <dcterms:modified xsi:type="dcterms:W3CDTF">2020-08-25T00:44:45Z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